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441" r:id="rId3"/>
    <p:sldId id="506" r:id="rId4"/>
    <p:sldId id="517" r:id="rId5"/>
    <p:sldId id="266" r:id="rId6"/>
    <p:sldId id="436" r:id="rId7"/>
    <p:sldId id="466" r:id="rId8"/>
    <p:sldId id="499" r:id="rId9"/>
    <p:sldId id="512" r:id="rId10"/>
    <p:sldId id="424" r:id="rId11"/>
    <p:sldId id="295" r:id="rId12"/>
    <p:sldId id="425" r:id="rId13"/>
    <p:sldId id="518" r:id="rId14"/>
    <p:sldId id="296" r:id="rId15"/>
    <p:sldId id="294" r:id="rId16"/>
    <p:sldId id="300" r:id="rId17"/>
    <p:sldId id="519" r:id="rId18"/>
    <p:sldId id="516" r:id="rId19"/>
    <p:sldId id="530" r:id="rId20"/>
    <p:sldId id="515" r:id="rId21"/>
    <p:sldId id="432" r:id="rId22"/>
    <p:sldId id="528" r:id="rId23"/>
    <p:sldId id="513" r:id="rId24"/>
    <p:sldId id="457" r:id="rId25"/>
    <p:sldId id="458" r:id="rId26"/>
    <p:sldId id="435" r:id="rId27"/>
    <p:sldId id="514" r:id="rId28"/>
    <p:sldId id="421" r:id="rId29"/>
    <p:sldId id="509" r:id="rId30"/>
    <p:sldId id="299" r:id="rId31"/>
    <p:sldId id="521" r:id="rId32"/>
    <p:sldId id="523" r:id="rId33"/>
    <p:sldId id="524" r:id="rId34"/>
    <p:sldId id="525" r:id="rId35"/>
    <p:sldId id="527" r:id="rId36"/>
    <p:sldId id="529" r:id="rId37"/>
    <p:sldId id="508" r:id="rId38"/>
    <p:sldId id="532" r:id="rId39"/>
    <p:sldId id="400" r:id="rId40"/>
    <p:sldId id="463" r:id="rId41"/>
    <p:sldId id="493" r:id="rId42"/>
    <p:sldId id="505" r:id="rId43"/>
    <p:sldId id="374" r:id="rId44"/>
    <p:sldId id="511" r:id="rId4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mbregts, M.M.C. (INZI)" initials="LM(" lastIdx="1" clrIdx="0">
    <p:extLst>
      <p:ext uri="{19B8F6BF-5375-455C-9EA6-DF929625EA0E}">
        <p15:presenceInfo xmlns:p15="http://schemas.microsoft.com/office/powerpoint/2012/main" userId="S::M.M.C.Lambregts@lumc.nl::56224763-7c4e-493a-a620-31583dac1e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76215" autoAdjust="0"/>
  </p:normalViewPr>
  <p:slideViewPr>
    <p:cSldViewPr>
      <p:cViewPr varScale="1">
        <p:scale>
          <a:sx n="63" d="100"/>
          <a:sy n="63" d="100"/>
        </p:scale>
        <p:origin x="1949" y="48"/>
      </p:cViewPr>
      <p:guideLst>
        <p:guide orient="horz" pos="2160"/>
        <p:guide pos="2880"/>
      </p:guideLst>
    </p:cSldViewPr>
  </p:slideViewPr>
  <p:notesTextViewPr>
    <p:cViewPr>
      <p:scale>
        <a:sx n="3" d="2"/>
        <a:sy n="3" d="2"/>
      </p:scale>
      <p:origin x="0" y="0"/>
    </p:cViewPr>
  </p:notesTextViewPr>
  <p:notesViewPr>
    <p:cSldViewPr>
      <p:cViewPr varScale="1">
        <p:scale>
          <a:sx n="85" d="100"/>
          <a:sy n="85" d="100"/>
        </p:scale>
        <p:origin x="-3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512624-3F03-46F4-B64F-08F125400D31}"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nl-NL"/>
        </a:p>
      </dgm:t>
    </dgm:pt>
    <dgm:pt modelId="{E856CA29-91CB-4948-8E13-D2FF45AA13A8}">
      <dgm:prSet phldrT="[Text]"/>
      <dgm:spPr/>
      <dgm:t>
        <a:bodyPr/>
        <a:lstStyle/>
        <a:p>
          <a:r>
            <a:rPr lang="en-US" dirty="0" err="1"/>
            <a:t>Veroorzaakt</a:t>
          </a:r>
          <a:r>
            <a:rPr lang="en-US" dirty="0"/>
            <a:t> door AB</a:t>
          </a:r>
          <a:endParaRPr lang="nl-NL" dirty="0"/>
        </a:p>
      </dgm:t>
    </dgm:pt>
    <dgm:pt modelId="{2992FB66-A707-4DC4-9277-B3C04D9E0DB8}" type="parTrans" cxnId="{E932E222-1974-4B60-891C-AB585E766719}">
      <dgm:prSet/>
      <dgm:spPr/>
      <dgm:t>
        <a:bodyPr/>
        <a:lstStyle/>
        <a:p>
          <a:endParaRPr lang="nl-NL"/>
        </a:p>
      </dgm:t>
    </dgm:pt>
    <dgm:pt modelId="{A77D7477-7F7D-45A0-9B72-DCFF28FB940C}" type="sibTrans" cxnId="{E932E222-1974-4B60-891C-AB585E766719}">
      <dgm:prSet/>
      <dgm:spPr/>
      <dgm:t>
        <a:bodyPr/>
        <a:lstStyle/>
        <a:p>
          <a:endParaRPr lang="nl-NL"/>
        </a:p>
      </dgm:t>
    </dgm:pt>
    <dgm:pt modelId="{C3B8ABF1-347D-4D51-ADE2-E3D085AB1412}">
      <dgm:prSet phldrT="[Text]"/>
      <dgm:spPr/>
      <dgm:t>
        <a:bodyPr/>
        <a:lstStyle/>
        <a:p>
          <a:r>
            <a:rPr lang="en-US" dirty="0" err="1"/>
            <a:t>Geen</a:t>
          </a:r>
          <a:r>
            <a:rPr lang="en-US" dirty="0"/>
            <a:t> </a:t>
          </a:r>
          <a:r>
            <a:rPr lang="en-US" dirty="0" err="1"/>
            <a:t>causale</a:t>
          </a:r>
          <a:r>
            <a:rPr lang="en-US" dirty="0"/>
            <a:t>  </a:t>
          </a:r>
          <a:r>
            <a:rPr lang="en-US" dirty="0" err="1"/>
            <a:t>relatie</a:t>
          </a:r>
          <a:endParaRPr lang="nl-NL" dirty="0"/>
        </a:p>
      </dgm:t>
    </dgm:pt>
    <dgm:pt modelId="{C5820959-761F-4F18-841B-5E5FC03E3126}" type="parTrans" cxnId="{B634B9AE-EB40-426F-9BE2-24908CDC7ECF}">
      <dgm:prSet/>
      <dgm:spPr/>
      <dgm:t>
        <a:bodyPr/>
        <a:lstStyle/>
        <a:p>
          <a:endParaRPr lang="nl-NL"/>
        </a:p>
      </dgm:t>
    </dgm:pt>
    <dgm:pt modelId="{0BC5CA62-9AB2-47FA-8CF7-AAD358EC94E1}" type="sibTrans" cxnId="{B634B9AE-EB40-426F-9BE2-24908CDC7ECF}">
      <dgm:prSet/>
      <dgm:spPr/>
      <dgm:t>
        <a:bodyPr/>
        <a:lstStyle/>
        <a:p>
          <a:endParaRPr lang="nl-NL"/>
        </a:p>
      </dgm:t>
    </dgm:pt>
    <dgm:pt modelId="{DDE68166-3132-42F9-AF4D-C66FB3AAE394}" type="asst">
      <dgm:prSet/>
      <dgm:spPr/>
      <dgm:t>
        <a:bodyPr/>
        <a:lstStyle/>
        <a:p>
          <a:r>
            <a:rPr lang="en-US" dirty="0"/>
            <a:t>Type A </a:t>
          </a:r>
          <a:r>
            <a:rPr lang="en-US" dirty="0" err="1"/>
            <a:t>reactie</a:t>
          </a:r>
          <a:endParaRPr lang="nl-NL" dirty="0"/>
        </a:p>
      </dgm:t>
    </dgm:pt>
    <dgm:pt modelId="{6363B2DA-30BC-439E-B13A-9C2EE257A6D0}" type="parTrans" cxnId="{A209E663-72C6-4ADA-BE12-9BA298FA81A2}">
      <dgm:prSet/>
      <dgm:spPr/>
      <dgm:t>
        <a:bodyPr/>
        <a:lstStyle/>
        <a:p>
          <a:endParaRPr lang="nl-NL"/>
        </a:p>
      </dgm:t>
    </dgm:pt>
    <dgm:pt modelId="{B2531518-8EE4-4BC5-837E-754344015FA7}" type="sibTrans" cxnId="{A209E663-72C6-4ADA-BE12-9BA298FA81A2}">
      <dgm:prSet/>
      <dgm:spPr/>
      <dgm:t>
        <a:bodyPr/>
        <a:lstStyle/>
        <a:p>
          <a:endParaRPr lang="nl-NL"/>
        </a:p>
      </dgm:t>
    </dgm:pt>
    <dgm:pt modelId="{72442FBD-60EC-4854-A7E3-BB989C298DD8}" type="asst">
      <dgm:prSet/>
      <dgm:spPr/>
      <dgm:t>
        <a:bodyPr/>
        <a:lstStyle/>
        <a:p>
          <a:r>
            <a:rPr lang="en-US" dirty="0"/>
            <a:t>Type B </a:t>
          </a:r>
          <a:r>
            <a:rPr lang="en-US" dirty="0" err="1"/>
            <a:t>reactie</a:t>
          </a:r>
          <a:endParaRPr lang="nl-NL" dirty="0"/>
        </a:p>
      </dgm:t>
    </dgm:pt>
    <dgm:pt modelId="{CDB74DCD-BF98-4F90-98D9-872703881B49}" type="parTrans" cxnId="{4380A706-7888-4100-AE75-E508EF4B8F97}">
      <dgm:prSet/>
      <dgm:spPr/>
      <dgm:t>
        <a:bodyPr/>
        <a:lstStyle/>
        <a:p>
          <a:endParaRPr lang="nl-NL"/>
        </a:p>
      </dgm:t>
    </dgm:pt>
    <dgm:pt modelId="{645DC833-EDA7-4B1C-A701-E83B1264FC56}" type="sibTrans" cxnId="{4380A706-7888-4100-AE75-E508EF4B8F97}">
      <dgm:prSet/>
      <dgm:spPr/>
      <dgm:t>
        <a:bodyPr/>
        <a:lstStyle/>
        <a:p>
          <a:endParaRPr lang="nl-NL"/>
        </a:p>
      </dgm:t>
    </dgm:pt>
    <dgm:pt modelId="{2FA57772-40C2-4734-BFE9-FD1327185F07}">
      <dgm:prSet/>
      <dgm:spPr/>
      <dgm:t>
        <a:bodyPr/>
        <a:lstStyle/>
        <a:p>
          <a:r>
            <a:rPr lang="en-US" dirty="0"/>
            <a:t>delayed type</a:t>
          </a:r>
        </a:p>
        <a:p>
          <a:r>
            <a:rPr lang="en-US" dirty="0" err="1"/>
            <a:t>allergie</a:t>
          </a:r>
          <a:endParaRPr lang="nl-NL" dirty="0"/>
        </a:p>
      </dgm:t>
    </dgm:pt>
    <dgm:pt modelId="{3DDEA427-C109-40D7-B4D7-E8DD14341ACA}" type="parTrans" cxnId="{F82C8A85-6F4E-4437-B093-1E70B16F8B17}">
      <dgm:prSet/>
      <dgm:spPr/>
      <dgm:t>
        <a:bodyPr/>
        <a:lstStyle/>
        <a:p>
          <a:endParaRPr lang="nl-NL"/>
        </a:p>
      </dgm:t>
    </dgm:pt>
    <dgm:pt modelId="{CC153C76-26D4-45C1-AA44-B477F803B6D1}" type="sibTrans" cxnId="{F82C8A85-6F4E-4437-B093-1E70B16F8B17}">
      <dgm:prSet/>
      <dgm:spPr/>
      <dgm:t>
        <a:bodyPr/>
        <a:lstStyle/>
        <a:p>
          <a:endParaRPr lang="nl-NL"/>
        </a:p>
      </dgm:t>
    </dgm:pt>
    <dgm:pt modelId="{00E06F66-7B76-4721-8C1C-1AE36DECDBB5}">
      <dgm:prSet/>
      <dgm:spPr/>
      <dgm:t>
        <a:bodyPr/>
        <a:lstStyle/>
        <a:p>
          <a:r>
            <a:rPr lang="en-US" dirty="0"/>
            <a:t>immediate type </a:t>
          </a:r>
          <a:r>
            <a:rPr lang="en-US" dirty="0" err="1"/>
            <a:t>allergie</a:t>
          </a:r>
          <a:endParaRPr lang="nl-NL" dirty="0"/>
        </a:p>
      </dgm:t>
    </dgm:pt>
    <dgm:pt modelId="{CD76A924-2529-4B07-A96D-165B290C713E}" type="parTrans" cxnId="{3CA47A44-B0C4-4519-BA99-1ABDC83D3E88}">
      <dgm:prSet/>
      <dgm:spPr/>
      <dgm:t>
        <a:bodyPr/>
        <a:lstStyle/>
        <a:p>
          <a:endParaRPr lang="nl-NL"/>
        </a:p>
      </dgm:t>
    </dgm:pt>
    <dgm:pt modelId="{51CAA933-779B-4DD3-96A8-0E5539102708}" type="sibTrans" cxnId="{3CA47A44-B0C4-4519-BA99-1ABDC83D3E88}">
      <dgm:prSet/>
      <dgm:spPr/>
      <dgm:t>
        <a:bodyPr/>
        <a:lstStyle/>
        <a:p>
          <a:endParaRPr lang="nl-NL"/>
        </a:p>
      </dgm:t>
    </dgm:pt>
    <dgm:pt modelId="{985F7331-B148-4FDA-A42C-631740D5A7DA}">
      <dgm:prSet phldrT="[Text]"/>
      <dgm:spPr/>
      <dgm:t>
        <a:bodyPr/>
        <a:lstStyle/>
        <a:p>
          <a:r>
            <a:rPr lang="en-US" dirty="0" err="1"/>
            <a:t>Klachten</a:t>
          </a:r>
          <a:r>
            <a:rPr lang="en-US" dirty="0"/>
            <a:t> </a:t>
          </a:r>
          <a:r>
            <a:rPr lang="en-US" dirty="0" err="1"/>
            <a:t>tijdens</a:t>
          </a:r>
          <a:r>
            <a:rPr lang="en-US" dirty="0"/>
            <a:t>/</a:t>
          </a:r>
          <a:r>
            <a:rPr lang="en-US" dirty="0" err="1"/>
            <a:t>na</a:t>
          </a:r>
          <a:r>
            <a:rPr lang="en-US" dirty="0"/>
            <a:t> </a:t>
          </a:r>
          <a:r>
            <a:rPr lang="en-US" dirty="0" err="1"/>
            <a:t>antibioticum</a:t>
          </a:r>
          <a:endParaRPr lang="nl-NL" dirty="0"/>
        </a:p>
      </dgm:t>
    </dgm:pt>
    <dgm:pt modelId="{44DD0E45-3E7F-4D79-A01A-A2B508A67D6C}" type="sibTrans" cxnId="{847369D2-C326-47C9-836A-AFFF5CCF7A07}">
      <dgm:prSet/>
      <dgm:spPr/>
      <dgm:t>
        <a:bodyPr/>
        <a:lstStyle/>
        <a:p>
          <a:endParaRPr lang="nl-NL"/>
        </a:p>
      </dgm:t>
    </dgm:pt>
    <dgm:pt modelId="{3A786F11-7DDB-4A57-94B2-1E02B4719400}" type="parTrans" cxnId="{847369D2-C326-47C9-836A-AFFF5CCF7A07}">
      <dgm:prSet/>
      <dgm:spPr/>
      <dgm:t>
        <a:bodyPr/>
        <a:lstStyle/>
        <a:p>
          <a:endParaRPr lang="nl-NL"/>
        </a:p>
      </dgm:t>
    </dgm:pt>
    <dgm:pt modelId="{D3545935-7C79-4B49-9154-C8BBF87B4203}" type="pres">
      <dgm:prSet presAssocID="{7B512624-3F03-46F4-B64F-08F125400D31}" presName="hierChild1" presStyleCnt="0">
        <dgm:presLayoutVars>
          <dgm:orgChart val="1"/>
          <dgm:chPref val="1"/>
          <dgm:dir/>
          <dgm:animOne val="branch"/>
          <dgm:animLvl val="lvl"/>
          <dgm:resizeHandles/>
        </dgm:presLayoutVars>
      </dgm:prSet>
      <dgm:spPr/>
    </dgm:pt>
    <dgm:pt modelId="{19BDF145-0623-4715-B78D-F6FADA0666FA}" type="pres">
      <dgm:prSet presAssocID="{985F7331-B148-4FDA-A42C-631740D5A7DA}" presName="hierRoot1" presStyleCnt="0">
        <dgm:presLayoutVars>
          <dgm:hierBranch val="init"/>
        </dgm:presLayoutVars>
      </dgm:prSet>
      <dgm:spPr/>
    </dgm:pt>
    <dgm:pt modelId="{434A9F39-B495-4A15-B36D-F061986D0F16}" type="pres">
      <dgm:prSet presAssocID="{985F7331-B148-4FDA-A42C-631740D5A7DA}" presName="rootComposite1" presStyleCnt="0"/>
      <dgm:spPr/>
    </dgm:pt>
    <dgm:pt modelId="{C05AE0AA-743B-4BC5-843E-66E3DAF09217}" type="pres">
      <dgm:prSet presAssocID="{985F7331-B148-4FDA-A42C-631740D5A7DA}" presName="rootText1" presStyleLbl="node0" presStyleIdx="0" presStyleCnt="1" custScaleX="211981">
        <dgm:presLayoutVars>
          <dgm:chPref val="3"/>
        </dgm:presLayoutVars>
      </dgm:prSet>
      <dgm:spPr/>
    </dgm:pt>
    <dgm:pt modelId="{8FD9E099-4880-4896-B2B2-665CCF3572D1}" type="pres">
      <dgm:prSet presAssocID="{985F7331-B148-4FDA-A42C-631740D5A7DA}" presName="rootConnector1" presStyleLbl="node1" presStyleIdx="0" presStyleCnt="0"/>
      <dgm:spPr/>
    </dgm:pt>
    <dgm:pt modelId="{77299D5F-3F5B-46A9-93A8-758491624021}" type="pres">
      <dgm:prSet presAssocID="{985F7331-B148-4FDA-A42C-631740D5A7DA}" presName="hierChild2" presStyleCnt="0"/>
      <dgm:spPr/>
    </dgm:pt>
    <dgm:pt modelId="{9F7685EE-9DF8-4AC7-BD22-5AAFD26D4EE2}" type="pres">
      <dgm:prSet presAssocID="{2992FB66-A707-4DC4-9277-B3C04D9E0DB8}" presName="Name37" presStyleLbl="parChTrans1D2" presStyleIdx="0" presStyleCnt="2"/>
      <dgm:spPr/>
    </dgm:pt>
    <dgm:pt modelId="{ED881606-FFAE-4EB8-B3E1-9C0E6829EC40}" type="pres">
      <dgm:prSet presAssocID="{E856CA29-91CB-4948-8E13-D2FF45AA13A8}" presName="hierRoot2" presStyleCnt="0">
        <dgm:presLayoutVars>
          <dgm:hierBranch val="init"/>
        </dgm:presLayoutVars>
      </dgm:prSet>
      <dgm:spPr/>
    </dgm:pt>
    <dgm:pt modelId="{075E68F4-F961-48F8-8F56-8EDF25382C8B}" type="pres">
      <dgm:prSet presAssocID="{E856CA29-91CB-4948-8E13-D2FF45AA13A8}" presName="rootComposite" presStyleCnt="0"/>
      <dgm:spPr/>
    </dgm:pt>
    <dgm:pt modelId="{DF6AC442-3D44-4356-B973-51E961589759}" type="pres">
      <dgm:prSet presAssocID="{E856CA29-91CB-4948-8E13-D2FF45AA13A8}" presName="rootText" presStyleLbl="node2" presStyleIdx="0" presStyleCnt="2">
        <dgm:presLayoutVars>
          <dgm:chPref val="3"/>
        </dgm:presLayoutVars>
      </dgm:prSet>
      <dgm:spPr/>
    </dgm:pt>
    <dgm:pt modelId="{4F2E0B4D-B6A8-4881-9B89-89E0B66FAE16}" type="pres">
      <dgm:prSet presAssocID="{E856CA29-91CB-4948-8E13-D2FF45AA13A8}" presName="rootConnector" presStyleLbl="node2" presStyleIdx="0" presStyleCnt="2"/>
      <dgm:spPr/>
    </dgm:pt>
    <dgm:pt modelId="{C8A03AB0-E27B-4C5F-9530-BD6BFF1D245D}" type="pres">
      <dgm:prSet presAssocID="{E856CA29-91CB-4948-8E13-D2FF45AA13A8}" presName="hierChild4" presStyleCnt="0"/>
      <dgm:spPr/>
    </dgm:pt>
    <dgm:pt modelId="{81E90613-F3C8-4856-8B6C-8510FBAD9F5B}" type="pres">
      <dgm:prSet presAssocID="{E856CA29-91CB-4948-8E13-D2FF45AA13A8}" presName="hierChild5" presStyleCnt="0"/>
      <dgm:spPr/>
    </dgm:pt>
    <dgm:pt modelId="{1BE8E5C3-2612-49C3-A788-9A6037C68E84}" type="pres">
      <dgm:prSet presAssocID="{6363B2DA-30BC-439E-B13A-9C2EE257A6D0}" presName="Name111" presStyleLbl="parChTrans1D3" presStyleIdx="0" presStyleCnt="2"/>
      <dgm:spPr/>
    </dgm:pt>
    <dgm:pt modelId="{1203A7EB-D2B4-44B7-8D34-AC39E5B46171}" type="pres">
      <dgm:prSet presAssocID="{DDE68166-3132-42F9-AF4D-C66FB3AAE394}" presName="hierRoot3" presStyleCnt="0">
        <dgm:presLayoutVars>
          <dgm:hierBranch val="init"/>
        </dgm:presLayoutVars>
      </dgm:prSet>
      <dgm:spPr/>
    </dgm:pt>
    <dgm:pt modelId="{EDC48D94-2907-46AF-B491-DAC2D02176F7}" type="pres">
      <dgm:prSet presAssocID="{DDE68166-3132-42F9-AF4D-C66FB3AAE394}" presName="rootComposite3" presStyleCnt="0"/>
      <dgm:spPr/>
    </dgm:pt>
    <dgm:pt modelId="{6AB75183-6EF1-4DFE-AF8B-327DACEC5E8C}" type="pres">
      <dgm:prSet presAssocID="{DDE68166-3132-42F9-AF4D-C66FB3AAE394}" presName="rootText3" presStyleLbl="asst2" presStyleIdx="0" presStyleCnt="2">
        <dgm:presLayoutVars>
          <dgm:chPref val="3"/>
        </dgm:presLayoutVars>
      </dgm:prSet>
      <dgm:spPr/>
    </dgm:pt>
    <dgm:pt modelId="{76FE631C-5C8F-4FFA-B657-1FBC242AD931}" type="pres">
      <dgm:prSet presAssocID="{DDE68166-3132-42F9-AF4D-C66FB3AAE394}" presName="rootConnector3" presStyleLbl="asst2" presStyleIdx="0" presStyleCnt="2"/>
      <dgm:spPr/>
    </dgm:pt>
    <dgm:pt modelId="{72EF7701-D698-40BC-B57A-822CBC7322B6}" type="pres">
      <dgm:prSet presAssocID="{DDE68166-3132-42F9-AF4D-C66FB3AAE394}" presName="hierChild6" presStyleCnt="0"/>
      <dgm:spPr/>
    </dgm:pt>
    <dgm:pt modelId="{E9757AFD-79ED-4460-9BD3-92FFFE73DF4E}" type="pres">
      <dgm:prSet presAssocID="{DDE68166-3132-42F9-AF4D-C66FB3AAE394}" presName="hierChild7" presStyleCnt="0"/>
      <dgm:spPr/>
    </dgm:pt>
    <dgm:pt modelId="{30AC5596-BB3E-42D8-8155-6C9D48AD36B8}" type="pres">
      <dgm:prSet presAssocID="{CDB74DCD-BF98-4F90-98D9-872703881B49}" presName="Name111" presStyleLbl="parChTrans1D3" presStyleIdx="1" presStyleCnt="2"/>
      <dgm:spPr/>
    </dgm:pt>
    <dgm:pt modelId="{D3BCA6F7-16B1-4995-AA18-AAA5F21CCD26}" type="pres">
      <dgm:prSet presAssocID="{72442FBD-60EC-4854-A7E3-BB989C298DD8}" presName="hierRoot3" presStyleCnt="0">
        <dgm:presLayoutVars>
          <dgm:hierBranch val="init"/>
        </dgm:presLayoutVars>
      </dgm:prSet>
      <dgm:spPr/>
    </dgm:pt>
    <dgm:pt modelId="{372D7067-6955-462B-8679-64DB35E47BC2}" type="pres">
      <dgm:prSet presAssocID="{72442FBD-60EC-4854-A7E3-BB989C298DD8}" presName="rootComposite3" presStyleCnt="0"/>
      <dgm:spPr/>
    </dgm:pt>
    <dgm:pt modelId="{185C1112-4CBE-49BD-806C-724E1D6255BD}" type="pres">
      <dgm:prSet presAssocID="{72442FBD-60EC-4854-A7E3-BB989C298DD8}" presName="rootText3" presStyleLbl="asst2" presStyleIdx="1" presStyleCnt="2">
        <dgm:presLayoutVars>
          <dgm:chPref val="3"/>
        </dgm:presLayoutVars>
      </dgm:prSet>
      <dgm:spPr/>
    </dgm:pt>
    <dgm:pt modelId="{CC9075B9-8753-4BB6-B920-784B90940366}" type="pres">
      <dgm:prSet presAssocID="{72442FBD-60EC-4854-A7E3-BB989C298DD8}" presName="rootConnector3" presStyleLbl="asst2" presStyleIdx="1" presStyleCnt="2"/>
      <dgm:spPr/>
    </dgm:pt>
    <dgm:pt modelId="{CB88D971-DED1-4487-B80B-D6ECAA1233D9}" type="pres">
      <dgm:prSet presAssocID="{72442FBD-60EC-4854-A7E3-BB989C298DD8}" presName="hierChild6" presStyleCnt="0"/>
      <dgm:spPr/>
    </dgm:pt>
    <dgm:pt modelId="{09B8D15B-B834-493A-9C86-4A32C8AEF933}" type="pres">
      <dgm:prSet presAssocID="{3DDEA427-C109-40D7-B4D7-E8DD14341ACA}" presName="Name37" presStyleLbl="parChTrans1D4" presStyleIdx="0" presStyleCnt="2"/>
      <dgm:spPr/>
    </dgm:pt>
    <dgm:pt modelId="{FD81D672-ADBC-4FF6-A5CE-01C5F2BA0ABA}" type="pres">
      <dgm:prSet presAssocID="{2FA57772-40C2-4734-BFE9-FD1327185F07}" presName="hierRoot2" presStyleCnt="0">
        <dgm:presLayoutVars>
          <dgm:hierBranch val="init"/>
        </dgm:presLayoutVars>
      </dgm:prSet>
      <dgm:spPr/>
    </dgm:pt>
    <dgm:pt modelId="{15CAB794-5F94-41D8-9C6B-ED947363D4C4}" type="pres">
      <dgm:prSet presAssocID="{2FA57772-40C2-4734-BFE9-FD1327185F07}" presName="rootComposite" presStyleCnt="0"/>
      <dgm:spPr/>
    </dgm:pt>
    <dgm:pt modelId="{E6814E54-6EB3-48B4-B14F-7E81B1AB985B}" type="pres">
      <dgm:prSet presAssocID="{2FA57772-40C2-4734-BFE9-FD1327185F07}" presName="rootText" presStyleLbl="node4" presStyleIdx="0" presStyleCnt="2" custLinFactNeighborX="4348" custLinFactNeighborY="2695">
        <dgm:presLayoutVars>
          <dgm:chPref val="3"/>
        </dgm:presLayoutVars>
      </dgm:prSet>
      <dgm:spPr/>
    </dgm:pt>
    <dgm:pt modelId="{E1C29E3B-627D-4C62-9694-46E81956AE08}" type="pres">
      <dgm:prSet presAssocID="{2FA57772-40C2-4734-BFE9-FD1327185F07}" presName="rootConnector" presStyleLbl="node4" presStyleIdx="0" presStyleCnt="2"/>
      <dgm:spPr/>
    </dgm:pt>
    <dgm:pt modelId="{40846341-7AB2-4B9C-975F-6E59F110D64D}" type="pres">
      <dgm:prSet presAssocID="{2FA57772-40C2-4734-BFE9-FD1327185F07}" presName="hierChild4" presStyleCnt="0"/>
      <dgm:spPr/>
    </dgm:pt>
    <dgm:pt modelId="{C681E5F7-B572-4AB0-AF4D-09622D0846B3}" type="pres">
      <dgm:prSet presAssocID="{2FA57772-40C2-4734-BFE9-FD1327185F07}" presName="hierChild5" presStyleCnt="0"/>
      <dgm:spPr/>
    </dgm:pt>
    <dgm:pt modelId="{B02DBABE-A1AB-455A-B980-E96297112C8D}" type="pres">
      <dgm:prSet presAssocID="{CD76A924-2529-4B07-A96D-165B290C713E}" presName="Name37" presStyleLbl="parChTrans1D4" presStyleIdx="1" presStyleCnt="2"/>
      <dgm:spPr/>
    </dgm:pt>
    <dgm:pt modelId="{BA542018-088A-4AE1-A793-46F552FC7286}" type="pres">
      <dgm:prSet presAssocID="{00E06F66-7B76-4721-8C1C-1AE36DECDBB5}" presName="hierRoot2" presStyleCnt="0">
        <dgm:presLayoutVars>
          <dgm:hierBranch val="init"/>
        </dgm:presLayoutVars>
      </dgm:prSet>
      <dgm:spPr/>
    </dgm:pt>
    <dgm:pt modelId="{0DE594DF-11C3-4D25-B4E7-B15F92BC8FDF}" type="pres">
      <dgm:prSet presAssocID="{00E06F66-7B76-4721-8C1C-1AE36DECDBB5}" presName="rootComposite" presStyleCnt="0"/>
      <dgm:spPr/>
    </dgm:pt>
    <dgm:pt modelId="{695D1025-3080-4BE4-93F4-8A3899969A40}" type="pres">
      <dgm:prSet presAssocID="{00E06F66-7B76-4721-8C1C-1AE36DECDBB5}" presName="rootText" presStyleLbl="node4" presStyleIdx="1" presStyleCnt="2" custLinFactX="-31777" custLinFactY="-39305" custLinFactNeighborX="-100000" custLinFactNeighborY="-100000">
        <dgm:presLayoutVars>
          <dgm:chPref val="3"/>
        </dgm:presLayoutVars>
      </dgm:prSet>
      <dgm:spPr/>
    </dgm:pt>
    <dgm:pt modelId="{9EC992DA-E61C-4364-BAD7-89BBED2741BD}" type="pres">
      <dgm:prSet presAssocID="{00E06F66-7B76-4721-8C1C-1AE36DECDBB5}" presName="rootConnector" presStyleLbl="node4" presStyleIdx="1" presStyleCnt="2"/>
      <dgm:spPr/>
    </dgm:pt>
    <dgm:pt modelId="{326ED5F1-AAA3-4B9B-857C-CD223F3F4B7E}" type="pres">
      <dgm:prSet presAssocID="{00E06F66-7B76-4721-8C1C-1AE36DECDBB5}" presName="hierChild4" presStyleCnt="0"/>
      <dgm:spPr/>
    </dgm:pt>
    <dgm:pt modelId="{35A7D4AD-E674-427F-A0D0-7A0399AAC7EE}" type="pres">
      <dgm:prSet presAssocID="{00E06F66-7B76-4721-8C1C-1AE36DECDBB5}" presName="hierChild5" presStyleCnt="0"/>
      <dgm:spPr/>
    </dgm:pt>
    <dgm:pt modelId="{6A8412E8-2CE5-410B-A137-B6CCA55FE839}" type="pres">
      <dgm:prSet presAssocID="{72442FBD-60EC-4854-A7E3-BB989C298DD8}" presName="hierChild7" presStyleCnt="0"/>
      <dgm:spPr/>
    </dgm:pt>
    <dgm:pt modelId="{2C3A690F-8E68-442C-A864-59E0159E2504}" type="pres">
      <dgm:prSet presAssocID="{C5820959-761F-4F18-841B-5E5FC03E3126}" presName="Name37" presStyleLbl="parChTrans1D2" presStyleIdx="1" presStyleCnt="2"/>
      <dgm:spPr/>
    </dgm:pt>
    <dgm:pt modelId="{686A8B67-16F6-47CE-9CBC-E7603C88A2E2}" type="pres">
      <dgm:prSet presAssocID="{C3B8ABF1-347D-4D51-ADE2-E3D085AB1412}" presName="hierRoot2" presStyleCnt="0">
        <dgm:presLayoutVars>
          <dgm:hierBranch val="init"/>
        </dgm:presLayoutVars>
      </dgm:prSet>
      <dgm:spPr/>
    </dgm:pt>
    <dgm:pt modelId="{8EAC8F75-0B5A-4002-9409-8892FED962D1}" type="pres">
      <dgm:prSet presAssocID="{C3B8ABF1-347D-4D51-ADE2-E3D085AB1412}" presName="rootComposite" presStyleCnt="0"/>
      <dgm:spPr/>
    </dgm:pt>
    <dgm:pt modelId="{C91E1927-6E06-4B6E-AEA5-BF7AD8A09DD6}" type="pres">
      <dgm:prSet presAssocID="{C3B8ABF1-347D-4D51-ADE2-E3D085AB1412}" presName="rootText" presStyleLbl="node2" presStyleIdx="1" presStyleCnt="2">
        <dgm:presLayoutVars>
          <dgm:chPref val="3"/>
        </dgm:presLayoutVars>
      </dgm:prSet>
      <dgm:spPr/>
    </dgm:pt>
    <dgm:pt modelId="{5AC1FC25-BE45-4B54-9BF3-075891B2952C}" type="pres">
      <dgm:prSet presAssocID="{C3B8ABF1-347D-4D51-ADE2-E3D085AB1412}" presName="rootConnector" presStyleLbl="node2" presStyleIdx="1" presStyleCnt="2"/>
      <dgm:spPr/>
    </dgm:pt>
    <dgm:pt modelId="{FA0C11FE-6C93-40EA-B0C7-A11B7D3C4C02}" type="pres">
      <dgm:prSet presAssocID="{C3B8ABF1-347D-4D51-ADE2-E3D085AB1412}" presName="hierChild4" presStyleCnt="0"/>
      <dgm:spPr/>
    </dgm:pt>
    <dgm:pt modelId="{2A31279E-1E40-4D8C-B208-4955C0B99EF1}" type="pres">
      <dgm:prSet presAssocID="{C3B8ABF1-347D-4D51-ADE2-E3D085AB1412}" presName="hierChild5" presStyleCnt="0"/>
      <dgm:spPr/>
    </dgm:pt>
    <dgm:pt modelId="{C6F25841-BDF0-4ABD-BF1A-9047F8E9ABB3}" type="pres">
      <dgm:prSet presAssocID="{985F7331-B148-4FDA-A42C-631740D5A7DA}" presName="hierChild3" presStyleCnt="0"/>
      <dgm:spPr/>
    </dgm:pt>
  </dgm:ptLst>
  <dgm:cxnLst>
    <dgm:cxn modelId="{8F9EE902-12DF-485C-940B-D7CFC2D66CD1}" type="presOf" srcId="{CD76A924-2529-4B07-A96D-165B290C713E}" destId="{B02DBABE-A1AB-455A-B980-E96297112C8D}" srcOrd="0" destOrd="0" presId="urn:microsoft.com/office/officeart/2005/8/layout/orgChart1"/>
    <dgm:cxn modelId="{89228E05-9B01-4824-B3BD-AC7C28127B95}" type="presOf" srcId="{E856CA29-91CB-4948-8E13-D2FF45AA13A8}" destId="{4F2E0B4D-B6A8-4881-9B89-89E0B66FAE16}" srcOrd="1" destOrd="0" presId="urn:microsoft.com/office/officeart/2005/8/layout/orgChart1"/>
    <dgm:cxn modelId="{4380A706-7888-4100-AE75-E508EF4B8F97}" srcId="{E856CA29-91CB-4948-8E13-D2FF45AA13A8}" destId="{72442FBD-60EC-4854-A7E3-BB989C298DD8}" srcOrd="1" destOrd="0" parTransId="{CDB74DCD-BF98-4F90-98D9-872703881B49}" sibTransId="{645DC833-EDA7-4B1C-A701-E83B1264FC56}"/>
    <dgm:cxn modelId="{E5E8810A-16AF-4E25-ADF2-00E68FFE4228}" type="presOf" srcId="{2FA57772-40C2-4734-BFE9-FD1327185F07}" destId="{E1C29E3B-627D-4C62-9694-46E81956AE08}" srcOrd="1" destOrd="0" presId="urn:microsoft.com/office/officeart/2005/8/layout/orgChart1"/>
    <dgm:cxn modelId="{3E24D412-29F8-4851-A636-7C9B01360DA6}" type="presOf" srcId="{6363B2DA-30BC-439E-B13A-9C2EE257A6D0}" destId="{1BE8E5C3-2612-49C3-A788-9A6037C68E84}" srcOrd="0" destOrd="0" presId="urn:microsoft.com/office/officeart/2005/8/layout/orgChart1"/>
    <dgm:cxn modelId="{1F3FCF1D-792F-46BC-BA47-89695117EA75}" type="presOf" srcId="{00E06F66-7B76-4721-8C1C-1AE36DECDBB5}" destId="{695D1025-3080-4BE4-93F4-8A3899969A40}" srcOrd="0" destOrd="0" presId="urn:microsoft.com/office/officeart/2005/8/layout/orgChart1"/>
    <dgm:cxn modelId="{E932E222-1974-4B60-891C-AB585E766719}" srcId="{985F7331-B148-4FDA-A42C-631740D5A7DA}" destId="{E856CA29-91CB-4948-8E13-D2FF45AA13A8}" srcOrd="0" destOrd="0" parTransId="{2992FB66-A707-4DC4-9277-B3C04D9E0DB8}" sibTransId="{A77D7477-7F7D-45A0-9B72-DCFF28FB940C}"/>
    <dgm:cxn modelId="{B7AD9728-F89B-4A19-BD49-BB5A42AEA8DE}" type="presOf" srcId="{7B512624-3F03-46F4-B64F-08F125400D31}" destId="{D3545935-7C79-4B49-9154-C8BBF87B4203}" srcOrd="0" destOrd="0" presId="urn:microsoft.com/office/officeart/2005/8/layout/orgChart1"/>
    <dgm:cxn modelId="{B5EF9343-AE87-4E6E-AC99-6663E25D793E}" type="presOf" srcId="{985F7331-B148-4FDA-A42C-631740D5A7DA}" destId="{8FD9E099-4880-4896-B2B2-665CCF3572D1}" srcOrd="1" destOrd="0" presId="urn:microsoft.com/office/officeart/2005/8/layout/orgChart1"/>
    <dgm:cxn modelId="{A209E663-72C6-4ADA-BE12-9BA298FA81A2}" srcId="{E856CA29-91CB-4948-8E13-D2FF45AA13A8}" destId="{DDE68166-3132-42F9-AF4D-C66FB3AAE394}" srcOrd="0" destOrd="0" parTransId="{6363B2DA-30BC-439E-B13A-9C2EE257A6D0}" sibTransId="{B2531518-8EE4-4BC5-837E-754344015FA7}"/>
    <dgm:cxn modelId="{F9B7F963-5061-4B2C-BE1B-FE540D92AD61}" type="presOf" srcId="{72442FBD-60EC-4854-A7E3-BB989C298DD8}" destId="{CC9075B9-8753-4BB6-B920-784B90940366}" srcOrd="1" destOrd="0" presId="urn:microsoft.com/office/officeart/2005/8/layout/orgChart1"/>
    <dgm:cxn modelId="{3CA47A44-B0C4-4519-BA99-1ABDC83D3E88}" srcId="{72442FBD-60EC-4854-A7E3-BB989C298DD8}" destId="{00E06F66-7B76-4721-8C1C-1AE36DECDBB5}" srcOrd="1" destOrd="0" parTransId="{CD76A924-2529-4B07-A96D-165B290C713E}" sibTransId="{51CAA933-779B-4DD3-96A8-0E5539102708}"/>
    <dgm:cxn modelId="{72B9B168-6D0C-4AA5-85C1-7303CFAD2868}" type="presOf" srcId="{DDE68166-3132-42F9-AF4D-C66FB3AAE394}" destId="{6AB75183-6EF1-4DFE-AF8B-327DACEC5E8C}" srcOrd="0" destOrd="0" presId="urn:microsoft.com/office/officeart/2005/8/layout/orgChart1"/>
    <dgm:cxn modelId="{A04E5D4D-2D1D-4A44-967A-B3AE336A7EE1}" type="presOf" srcId="{2FA57772-40C2-4734-BFE9-FD1327185F07}" destId="{E6814E54-6EB3-48B4-B14F-7E81B1AB985B}" srcOrd="0" destOrd="0" presId="urn:microsoft.com/office/officeart/2005/8/layout/orgChart1"/>
    <dgm:cxn modelId="{43D73A55-56EB-41C8-8B9D-AC95D7ADEAFC}" type="presOf" srcId="{E856CA29-91CB-4948-8E13-D2FF45AA13A8}" destId="{DF6AC442-3D44-4356-B973-51E961589759}" srcOrd="0" destOrd="0" presId="urn:microsoft.com/office/officeart/2005/8/layout/orgChart1"/>
    <dgm:cxn modelId="{F82C8A85-6F4E-4437-B093-1E70B16F8B17}" srcId="{72442FBD-60EC-4854-A7E3-BB989C298DD8}" destId="{2FA57772-40C2-4734-BFE9-FD1327185F07}" srcOrd="0" destOrd="0" parTransId="{3DDEA427-C109-40D7-B4D7-E8DD14341ACA}" sibTransId="{CC153C76-26D4-45C1-AA44-B477F803B6D1}"/>
    <dgm:cxn modelId="{B307B68C-358F-4318-8C34-6A47625B96A1}" type="presOf" srcId="{C3B8ABF1-347D-4D51-ADE2-E3D085AB1412}" destId="{C91E1927-6E06-4B6E-AEA5-BF7AD8A09DD6}" srcOrd="0" destOrd="0" presId="urn:microsoft.com/office/officeart/2005/8/layout/orgChart1"/>
    <dgm:cxn modelId="{E95BA499-A930-4A63-B1D7-1CA939126B82}" type="presOf" srcId="{985F7331-B148-4FDA-A42C-631740D5A7DA}" destId="{C05AE0AA-743B-4BC5-843E-66E3DAF09217}" srcOrd="0" destOrd="0" presId="urn:microsoft.com/office/officeart/2005/8/layout/orgChart1"/>
    <dgm:cxn modelId="{26A1929F-2955-4493-A538-2FABADD7A08F}" type="presOf" srcId="{C3B8ABF1-347D-4D51-ADE2-E3D085AB1412}" destId="{5AC1FC25-BE45-4B54-9BF3-075891B2952C}" srcOrd="1" destOrd="0" presId="urn:microsoft.com/office/officeart/2005/8/layout/orgChart1"/>
    <dgm:cxn modelId="{B634B9AE-EB40-426F-9BE2-24908CDC7ECF}" srcId="{985F7331-B148-4FDA-A42C-631740D5A7DA}" destId="{C3B8ABF1-347D-4D51-ADE2-E3D085AB1412}" srcOrd="1" destOrd="0" parTransId="{C5820959-761F-4F18-841B-5E5FC03E3126}" sibTransId="{0BC5CA62-9AB2-47FA-8CF7-AAD358EC94E1}"/>
    <dgm:cxn modelId="{933169BC-FAFA-4732-ABD7-54F1D77F7794}" type="presOf" srcId="{00E06F66-7B76-4721-8C1C-1AE36DECDBB5}" destId="{9EC992DA-E61C-4364-BAD7-89BBED2741BD}" srcOrd="1" destOrd="0" presId="urn:microsoft.com/office/officeart/2005/8/layout/orgChart1"/>
    <dgm:cxn modelId="{9EB9B1BC-20A3-4EC9-968B-2BEE9029072B}" type="presOf" srcId="{CDB74DCD-BF98-4F90-98D9-872703881B49}" destId="{30AC5596-BB3E-42D8-8155-6C9D48AD36B8}" srcOrd="0" destOrd="0" presId="urn:microsoft.com/office/officeart/2005/8/layout/orgChart1"/>
    <dgm:cxn modelId="{1C4EBBC3-0C94-43BB-84E9-7EDA03732B31}" type="presOf" srcId="{2992FB66-A707-4DC4-9277-B3C04D9E0DB8}" destId="{9F7685EE-9DF8-4AC7-BD22-5AAFD26D4EE2}" srcOrd="0" destOrd="0" presId="urn:microsoft.com/office/officeart/2005/8/layout/orgChart1"/>
    <dgm:cxn modelId="{033533CD-0E7A-4A67-B430-413EEC14B6A2}" type="presOf" srcId="{72442FBD-60EC-4854-A7E3-BB989C298DD8}" destId="{185C1112-4CBE-49BD-806C-724E1D6255BD}" srcOrd="0" destOrd="0" presId="urn:microsoft.com/office/officeart/2005/8/layout/orgChart1"/>
    <dgm:cxn modelId="{847369D2-C326-47C9-836A-AFFF5CCF7A07}" srcId="{7B512624-3F03-46F4-B64F-08F125400D31}" destId="{985F7331-B148-4FDA-A42C-631740D5A7DA}" srcOrd="0" destOrd="0" parTransId="{3A786F11-7DDB-4A57-94B2-1E02B4719400}" sibTransId="{44DD0E45-3E7F-4D79-A01A-A2B508A67D6C}"/>
    <dgm:cxn modelId="{3533CBD4-37B0-4A09-96F8-4550425F7310}" type="presOf" srcId="{C5820959-761F-4F18-841B-5E5FC03E3126}" destId="{2C3A690F-8E68-442C-A864-59E0159E2504}" srcOrd="0" destOrd="0" presId="urn:microsoft.com/office/officeart/2005/8/layout/orgChart1"/>
    <dgm:cxn modelId="{DDE274F4-8EBE-4BF9-A325-82BB44008FAF}" type="presOf" srcId="{DDE68166-3132-42F9-AF4D-C66FB3AAE394}" destId="{76FE631C-5C8F-4FFA-B657-1FBC242AD931}" srcOrd="1" destOrd="0" presId="urn:microsoft.com/office/officeart/2005/8/layout/orgChart1"/>
    <dgm:cxn modelId="{B41C0DF9-C84F-4EE7-A168-FF7F4CA38B7E}" type="presOf" srcId="{3DDEA427-C109-40D7-B4D7-E8DD14341ACA}" destId="{09B8D15B-B834-493A-9C86-4A32C8AEF933}" srcOrd="0" destOrd="0" presId="urn:microsoft.com/office/officeart/2005/8/layout/orgChart1"/>
    <dgm:cxn modelId="{4B849F78-1434-4119-960A-F800E7B722EA}" type="presParOf" srcId="{D3545935-7C79-4B49-9154-C8BBF87B4203}" destId="{19BDF145-0623-4715-B78D-F6FADA0666FA}" srcOrd="0" destOrd="0" presId="urn:microsoft.com/office/officeart/2005/8/layout/orgChart1"/>
    <dgm:cxn modelId="{882B6D84-51C6-42DD-B564-48856AE5E35D}" type="presParOf" srcId="{19BDF145-0623-4715-B78D-F6FADA0666FA}" destId="{434A9F39-B495-4A15-B36D-F061986D0F16}" srcOrd="0" destOrd="0" presId="urn:microsoft.com/office/officeart/2005/8/layout/orgChart1"/>
    <dgm:cxn modelId="{B664F14F-2EC6-40DD-9265-F6E6FD189EB6}" type="presParOf" srcId="{434A9F39-B495-4A15-B36D-F061986D0F16}" destId="{C05AE0AA-743B-4BC5-843E-66E3DAF09217}" srcOrd="0" destOrd="0" presId="urn:microsoft.com/office/officeart/2005/8/layout/orgChart1"/>
    <dgm:cxn modelId="{B24A1568-2249-4712-8E76-ABFD648EA472}" type="presParOf" srcId="{434A9F39-B495-4A15-B36D-F061986D0F16}" destId="{8FD9E099-4880-4896-B2B2-665CCF3572D1}" srcOrd="1" destOrd="0" presId="urn:microsoft.com/office/officeart/2005/8/layout/orgChart1"/>
    <dgm:cxn modelId="{42500CCA-CFA7-4A9D-922C-A91DA764CB98}" type="presParOf" srcId="{19BDF145-0623-4715-B78D-F6FADA0666FA}" destId="{77299D5F-3F5B-46A9-93A8-758491624021}" srcOrd="1" destOrd="0" presId="urn:microsoft.com/office/officeart/2005/8/layout/orgChart1"/>
    <dgm:cxn modelId="{5C9C63D4-3F55-472E-8C24-211BCEEA809D}" type="presParOf" srcId="{77299D5F-3F5B-46A9-93A8-758491624021}" destId="{9F7685EE-9DF8-4AC7-BD22-5AAFD26D4EE2}" srcOrd="0" destOrd="0" presId="urn:microsoft.com/office/officeart/2005/8/layout/orgChart1"/>
    <dgm:cxn modelId="{38CC0C47-A681-4EBB-9D05-59A565ACD51B}" type="presParOf" srcId="{77299D5F-3F5B-46A9-93A8-758491624021}" destId="{ED881606-FFAE-4EB8-B3E1-9C0E6829EC40}" srcOrd="1" destOrd="0" presId="urn:microsoft.com/office/officeart/2005/8/layout/orgChart1"/>
    <dgm:cxn modelId="{D651550E-15F0-4524-86E9-3B8692D8648F}" type="presParOf" srcId="{ED881606-FFAE-4EB8-B3E1-9C0E6829EC40}" destId="{075E68F4-F961-48F8-8F56-8EDF25382C8B}" srcOrd="0" destOrd="0" presId="urn:microsoft.com/office/officeart/2005/8/layout/orgChart1"/>
    <dgm:cxn modelId="{2B44E250-B721-43A8-8CBF-54A94699B8E9}" type="presParOf" srcId="{075E68F4-F961-48F8-8F56-8EDF25382C8B}" destId="{DF6AC442-3D44-4356-B973-51E961589759}" srcOrd="0" destOrd="0" presId="urn:microsoft.com/office/officeart/2005/8/layout/orgChart1"/>
    <dgm:cxn modelId="{DFDA2F52-6775-43ED-BD81-E10433F15C5C}" type="presParOf" srcId="{075E68F4-F961-48F8-8F56-8EDF25382C8B}" destId="{4F2E0B4D-B6A8-4881-9B89-89E0B66FAE16}" srcOrd="1" destOrd="0" presId="urn:microsoft.com/office/officeart/2005/8/layout/orgChart1"/>
    <dgm:cxn modelId="{1A5DE630-FC45-443B-B857-FA692B845325}" type="presParOf" srcId="{ED881606-FFAE-4EB8-B3E1-9C0E6829EC40}" destId="{C8A03AB0-E27B-4C5F-9530-BD6BFF1D245D}" srcOrd="1" destOrd="0" presId="urn:microsoft.com/office/officeart/2005/8/layout/orgChart1"/>
    <dgm:cxn modelId="{9AD658FC-5646-430B-8ED4-F12BA355B8D3}" type="presParOf" srcId="{ED881606-FFAE-4EB8-B3E1-9C0E6829EC40}" destId="{81E90613-F3C8-4856-8B6C-8510FBAD9F5B}" srcOrd="2" destOrd="0" presId="urn:microsoft.com/office/officeart/2005/8/layout/orgChart1"/>
    <dgm:cxn modelId="{E07B68F2-5874-4AEE-ACAA-44E9060A7205}" type="presParOf" srcId="{81E90613-F3C8-4856-8B6C-8510FBAD9F5B}" destId="{1BE8E5C3-2612-49C3-A788-9A6037C68E84}" srcOrd="0" destOrd="0" presId="urn:microsoft.com/office/officeart/2005/8/layout/orgChart1"/>
    <dgm:cxn modelId="{D19EDF0D-64F0-4288-B407-9F1E03EAF73D}" type="presParOf" srcId="{81E90613-F3C8-4856-8B6C-8510FBAD9F5B}" destId="{1203A7EB-D2B4-44B7-8D34-AC39E5B46171}" srcOrd="1" destOrd="0" presId="urn:microsoft.com/office/officeart/2005/8/layout/orgChart1"/>
    <dgm:cxn modelId="{935AF639-FBFA-4F30-9304-E0E7B69B2BCE}" type="presParOf" srcId="{1203A7EB-D2B4-44B7-8D34-AC39E5B46171}" destId="{EDC48D94-2907-46AF-B491-DAC2D02176F7}" srcOrd="0" destOrd="0" presId="urn:microsoft.com/office/officeart/2005/8/layout/orgChart1"/>
    <dgm:cxn modelId="{2293F317-D4DC-4C89-ACC6-9E3CF1A795D2}" type="presParOf" srcId="{EDC48D94-2907-46AF-B491-DAC2D02176F7}" destId="{6AB75183-6EF1-4DFE-AF8B-327DACEC5E8C}" srcOrd="0" destOrd="0" presId="urn:microsoft.com/office/officeart/2005/8/layout/orgChart1"/>
    <dgm:cxn modelId="{C1E64AE4-43ED-4B67-A475-4135C43764FE}" type="presParOf" srcId="{EDC48D94-2907-46AF-B491-DAC2D02176F7}" destId="{76FE631C-5C8F-4FFA-B657-1FBC242AD931}" srcOrd="1" destOrd="0" presId="urn:microsoft.com/office/officeart/2005/8/layout/orgChart1"/>
    <dgm:cxn modelId="{DBE0DC61-564D-4680-AF6A-148B7E28A1D0}" type="presParOf" srcId="{1203A7EB-D2B4-44B7-8D34-AC39E5B46171}" destId="{72EF7701-D698-40BC-B57A-822CBC7322B6}" srcOrd="1" destOrd="0" presId="urn:microsoft.com/office/officeart/2005/8/layout/orgChart1"/>
    <dgm:cxn modelId="{A04DD0B2-4DBC-4239-8937-CF22A7C88F60}" type="presParOf" srcId="{1203A7EB-D2B4-44B7-8D34-AC39E5B46171}" destId="{E9757AFD-79ED-4460-9BD3-92FFFE73DF4E}" srcOrd="2" destOrd="0" presId="urn:microsoft.com/office/officeart/2005/8/layout/orgChart1"/>
    <dgm:cxn modelId="{4053BE19-9779-43E5-AE76-BBC1574B570C}" type="presParOf" srcId="{81E90613-F3C8-4856-8B6C-8510FBAD9F5B}" destId="{30AC5596-BB3E-42D8-8155-6C9D48AD36B8}" srcOrd="2" destOrd="0" presId="urn:microsoft.com/office/officeart/2005/8/layout/orgChart1"/>
    <dgm:cxn modelId="{7C98D323-0C9E-4049-BF09-5081F90128B5}" type="presParOf" srcId="{81E90613-F3C8-4856-8B6C-8510FBAD9F5B}" destId="{D3BCA6F7-16B1-4995-AA18-AAA5F21CCD26}" srcOrd="3" destOrd="0" presId="urn:microsoft.com/office/officeart/2005/8/layout/orgChart1"/>
    <dgm:cxn modelId="{E5044A94-746E-4C2B-8DC0-4FBA9EFF77F8}" type="presParOf" srcId="{D3BCA6F7-16B1-4995-AA18-AAA5F21CCD26}" destId="{372D7067-6955-462B-8679-64DB35E47BC2}" srcOrd="0" destOrd="0" presId="urn:microsoft.com/office/officeart/2005/8/layout/orgChart1"/>
    <dgm:cxn modelId="{E340929F-C74B-468C-BE08-B803D55BEE74}" type="presParOf" srcId="{372D7067-6955-462B-8679-64DB35E47BC2}" destId="{185C1112-4CBE-49BD-806C-724E1D6255BD}" srcOrd="0" destOrd="0" presId="urn:microsoft.com/office/officeart/2005/8/layout/orgChart1"/>
    <dgm:cxn modelId="{8B677A16-6276-497C-AFE5-8F5C22BF51F3}" type="presParOf" srcId="{372D7067-6955-462B-8679-64DB35E47BC2}" destId="{CC9075B9-8753-4BB6-B920-784B90940366}" srcOrd="1" destOrd="0" presId="urn:microsoft.com/office/officeart/2005/8/layout/orgChart1"/>
    <dgm:cxn modelId="{2FCE42D5-E6FB-4C72-9390-B069D341CE3B}" type="presParOf" srcId="{D3BCA6F7-16B1-4995-AA18-AAA5F21CCD26}" destId="{CB88D971-DED1-4487-B80B-D6ECAA1233D9}" srcOrd="1" destOrd="0" presId="urn:microsoft.com/office/officeart/2005/8/layout/orgChart1"/>
    <dgm:cxn modelId="{C2CB2F4B-FE9B-4A5B-AC87-626146C42D1C}" type="presParOf" srcId="{CB88D971-DED1-4487-B80B-D6ECAA1233D9}" destId="{09B8D15B-B834-493A-9C86-4A32C8AEF933}" srcOrd="0" destOrd="0" presId="urn:microsoft.com/office/officeart/2005/8/layout/orgChart1"/>
    <dgm:cxn modelId="{433EB2EA-3A64-46B3-BE92-2044A42EB867}" type="presParOf" srcId="{CB88D971-DED1-4487-B80B-D6ECAA1233D9}" destId="{FD81D672-ADBC-4FF6-A5CE-01C5F2BA0ABA}" srcOrd="1" destOrd="0" presId="urn:microsoft.com/office/officeart/2005/8/layout/orgChart1"/>
    <dgm:cxn modelId="{835445EF-F012-438A-840E-05D4A2E46642}" type="presParOf" srcId="{FD81D672-ADBC-4FF6-A5CE-01C5F2BA0ABA}" destId="{15CAB794-5F94-41D8-9C6B-ED947363D4C4}" srcOrd="0" destOrd="0" presId="urn:microsoft.com/office/officeart/2005/8/layout/orgChart1"/>
    <dgm:cxn modelId="{3A7C8F29-94BB-4F78-8BCF-63AE687C3BB0}" type="presParOf" srcId="{15CAB794-5F94-41D8-9C6B-ED947363D4C4}" destId="{E6814E54-6EB3-48B4-B14F-7E81B1AB985B}" srcOrd="0" destOrd="0" presId="urn:microsoft.com/office/officeart/2005/8/layout/orgChart1"/>
    <dgm:cxn modelId="{27D1F35C-0392-43C3-965B-E367DBB8E8D3}" type="presParOf" srcId="{15CAB794-5F94-41D8-9C6B-ED947363D4C4}" destId="{E1C29E3B-627D-4C62-9694-46E81956AE08}" srcOrd="1" destOrd="0" presId="urn:microsoft.com/office/officeart/2005/8/layout/orgChart1"/>
    <dgm:cxn modelId="{A41A2978-2C45-4446-885B-8DB9ECA21589}" type="presParOf" srcId="{FD81D672-ADBC-4FF6-A5CE-01C5F2BA0ABA}" destId="{40846341-7AB2-4B9C-975F-6E59F110D64D}" srcOrd="1" destOrd="0" presId="urn:microsoft.com/office/officeart/2005/8/layout/orgChart1"/>
    <dgm:cxn modelId="{E55BB2DD-2A30-4567-85A4-E5F1F30C1704}" type="presParOf" srcId="{FD81D672-ADBC-4FF6-A5CE-01C5F2BA0ABA}" destId="{C681E5F7-B572-4AB0-AF4D-09622D0846B3}" srcOrd="2" destOrd="0" presId="urn:microsoft.com/office/officeart/2005/8/layout/orgChart1"/>
    <dgm:cxn modelId="{CD4637F5-D0A1-4EE9-9B44-B89630D660CF}" type="presParOf" srcId="{CB88D971-DED1-4487-B80B-D6ECAA1233D9}" destId="{B02DBABE-A1AB-455A-B980-E96297112C8D}" srcOrd="2" destOrd="0" presId="urn:microsoft.com/office/officeart/2005/8/layout/orgChart1"/>
    <dgm:cxn modelId="{B455B6F3-E92C-4716-A306-02D377D068EF}" type="presParOf" srcId="{CB88D971-DED1-4487-B80B-D6ECAA1233D9}" destId="{BA542018-088A-4AE1-A793-46F552FC7286}" srcOrd="3" destOrd="0" presId="urn:microsoft.com/office/officeart/2005/8/layout/orgChart1"/>
    <dgm:cxn modelId="{09A5C42D-9610-417F-AD80-CF37A5B3776E}" type="presParOf" srcId="{BA542018-088A-4AE1-A793-46F552FC7286}" destId="{0DE594DF-11C3-4D25-B4E7-B15F92BC8FDF}" srcOrd="0" destOrd="0" presId="urn:microsoft.com/office/officeart/2005/8/layout/orgChart1"/>
    <dgm:cxn modelId="{5AD6BCCC-0BFF-43D9-BF00-16E36AD75B82}" type="presParOf" srcId="{0DE594DF-11C3-4D25-B4E7-B15F92BC8FDF}" destId="{695D1025-3080-4BE4-93F4-8A3899969A40}" srcOrd="0" destOrd="0" presId="urn:microsoft.com/office/officeart/2005/8/layout/orgChart1"/>
    <dgm:cxn modelId="{EACA519B-8785-4BEB-A8F0-6196BBFBE543}" type="presParOf" srcId="{0DE594DF-11C3-4D25-B4E7-B15F92BC8FDF}" destId="{9EC992DA-E61C-4364-BAD7-89BBED2741BD}" srcOrd="1" destOrd="0" presId="urn:microsoft.com/office/officeart/2005/8/layout/orgChart1"/>
    <dgm:cxn modelId="{ED1C34B0-8E12-4B4B-98A6-3C4CB3032652}" type="presParOf" srcId="{BA542018-088A-4AE1-A793-46F552FC7286}" destId="{326ED5F1-AAA3-4B9B-857C-CD223F3F4B7E}" srcOrd="1" destOrd="0" presId="urn:microsoft.com/office/officeart/2005/8/layout/orgChart1"/>
    <dgm:cxn modelId="{0BE932A0-F564-407D-AA30-F465E962A19A}" type="presParOf" srcId="{BA542018-088A-4AE1-A793-46F552FC7286}" destId="{35A7D4AD-E674-427F-A0D0-7A0399AAC7EE}" srcOrd="2" destOrd="0" presId="urn:microsoft.com/office/officeart/2005/8/layout/orgChart1"/>
    <dgm:cxn modelId="{2ED5315F-EFEE-4F7A-9324-422CDA254EFA}" type="presParOf" srcId="{D3BCA6F7-16B1-4995-AA18-AAA5F21CCD26}" destId="{6A8412E8-2CE5-410B-A137-B6CCA55FE839}" srcOrd="2" destOrd="0" presId="urn:microsoft.com/office/officeart/2005/8/layout/orgChart1"/>
    <dgm:cxn modelId="{BF8BB6CF-9D99-4EC3-95EC-C56A4002A0F9}" type="presParOf" srcId="{77299D5F-3F5B-46A9-93A8-758491624021}" destId="{2C3A690F-8E68-442C-A864-59E0159E2504}" srcOrd="2" destOrd="0" presId="urn:microsoft.com/office/officeart/2005/8/layout/orgChart1"/>
    <dgm:cxn modelId="{276F06EB-40F3-4827-8866-78562B9565B3}" type="presParOf" srcId="{77299D5F-3F5B-46A9-93A8-758491624021}" destId="{686A8B67-16F6-47CE-9CBC-E7603C88A2E2}" srcOrd="3" destOrd="0" presId="urn:microsoft.com/office/officeart/2005/8/layout/orgChart1"/>
    <dgm:cxn modelId="{62DD5184-A5E8-4F38-A5B7-CAF691805B72}" type="presParOf" srcId="{686A8B67-16F6-47CE-9CBC-E7603C88A2E2}" destId="{8EAC8F75-0B5A-4002-9409-8892FED962D1}" srcOrd="0" destOrd="0" presId="urn:microsoft.com/office/officeart/2005/8/layout/orgChart1"/>
    <dgm:cxn modelId="{48B535BE-3CF0-43B1-B462-DB7E3D495325}" type="presParOf" srcId="{8EAC8F75-0B5A-4002-9409-8892FED962D1}" destId="{C91E1927-6E06-4B6E-AEA5-BF7AD8A09DD6}" srcOrd="0" destOrd="0" presId="urn:microsoft.com/office/officeart/2005/8/layout/orgChart1"/>
    <dgm:cxn modelId="{57B17191-08A2-45BC-A257-7CCB3FC5FF3E}" type="presParOf" srcId="{8EAC8F75-0B5A-4002-9409-8892FED962D1}" destId="{5AC1FC25-BE45-4B54-9BF3-075891B2952C}" srcOrd="1" destOrd="0" presId="urn:microsoft.com/office/officeart/2005/8/layout/orgChart1"/>
    <dgm:cxn modelId="{D744E29C-E8D7-4C79-94BE-B4CD81AA6A71}" type="presParOf" srcId="{686A8B67-16F6-47CE-9CBC-E7603C88A2E2}" destId="{FA0C11FE-6C93-40EA-B0C7-A11B7D3C4C02}" srcOrd="1" destOrd="0" presId="urn:microsoft.com/office/officeart/2005/8/layout/orgChart1"/>
    <dgm:cxn modelId="{4B00E44F-8EA0-4512-AAE4-276634CAB0F6}" type="presParOf" srcId="{686A8B67-16F6-47CE-9CBC-E7603C88A2E2}" destId="{2A31279E-1E40-4D8C-B208-4955C0B99EF1}" srcOrd="2" destOrd="0" presId="urn:microsoft.com/office/officeart/2005/8/layout/orgChart1"/>
    <dgm:cxn modelId="{52BEA143-6893-410D-8236-1AA79F945623}" type="presParOf" srcId="{19BDF145-0623-4715-B78D-F6FADA0666FA}" destId="{C6F25841-BDF0-4ABD-BF1A-9047F8E9ABB3}"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512624-3F03-46F4-B64F-08F125400D31}"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nl-NL"/>
        </a:p>
      </dgm:t>
    </dgm:pt>
    <dgm:pt modelId="{985F7331-B148-4FDA-A42C-631740D5A7DA}">
      <dgm:prSet phldrT="[Text]"/>
      <dgm:spPr/>
      <dgm:t>
        <a:bodyPr/>
        <a:lstStyle/>
        <a:p>
          <a:r>
            <a:rPr lang="en-US" dirty="0" err="1"/>
            <a:t>Klachten</a:t>
          </a:r>
          <a:r>
            <a:rPr lang="en-US" dirty="0"/>
            <a:t> </a:t>
          </a:r>
          <a:r>
            <a:rPr lang="en-US" dirty="0" err="1"/>
            <a:t>tijdens</a:t>
          </a:r>
          <a:r>
            <a:rPr lang="en-US" dirty="0"/>
            <a:t>/</a:t>
          </a:r>
          <a:r>
            <a:rPr lang="en-US" dirty="0" err="1"/>
            <a:t>na</a:t>
          </a:r>
          <a:r>
            <a:rPr lang="en-US" dirty="0"/>
            <a:t> </a:t>
          </a:r>
          <a:r>
            <a:rPr lang="en-US" dirty="0" err="1"/>
            <a:t>antibioticum</a:t>
          </a:r>
          <a:endParaRPr lang="nl-NL" dirty="0"/>
        </a:p>
      </dgm:t>
    </dgm:pt>
    <dgm:pt modelId="{3A786F11-7DDB-4A57-94B2-1E02B4719400}" type="parTrans" cxnId="{847369D2-C326-47C9-836A-AFFF5CCF7A07}">
      <dgm:prSet/>
      <dgm:spPr/>
      <dgm:t>
        <a:bodyPr/>
        <a:lstStyle/>
        <a:p>
          <a:endParaRPr lang="nl-NL"/>
        </a:p>
      </dgm:t>
    </dgm:pt>
    <dgm:pt modelId="{44DD0E45-3E7F-4D79-A01A-A2B508A67D6C}" type="sibTrans" cxnId="{847369D2-C326-47C9-836A-AFFF5CCF7A07}">
      <dgm:prSet/>
      <dgm:spPr/>
      <dgm:t>
        <a:bodyPr/>
        <a:lstStyle/>
        <a:p>
          <a:endParaRPr lang="nl-NL"/>
        </a:p>
      </dgm:t>
    </dgm:pt>
    <dgm:pt modelId="{E856CA29-91CB-4948-8E13-D2FF45AA13A8}">
      <dgm:prSet phldrT="[Text]"/>
      <dgm:spPr/>
      <dgm:t>
        <a:bodyPr/>
        <a:lstStyle/>
        <a:p>
          <a:r>
            <a:rPr lang="en-US" dirty="0" err="1"/>
            <a:t>Veroorzaak</a:t>
          </a:r>
          <a:r>
            <a:rPr lang="en-US" dirty="0"/>
            <a:t> door AB</a:t>
          </a:r>
          <a:endParaRPr lang="nl-NL" dirty="0"/>
        </a:p>
      </dgm:t>
    </dgm:pt>
    <dgm:pt modelId="{2992FB66-A707-4DC4-9277-B3C04D9E0DB8}" type="parTrans" cxnId="{E932E222-1974-4B60-891C-AB585E766719}">
      <dgm:prSet/>
      <dgm:spPr/>
      <dgm:t>
        <a:bodyPr/>
        <a:lstStyle/>
        <a:p>
          <a:endParaRPr lang="nl-NL"/>
        </a:p>
      </dgm:t>
    </dgm:pt>
    <dgm:pt modelId="{A77D7477-7F7D-45A0-9B72-DCFF28FB940C}" type="sibTrans" cxnId="{E932E222-1974-4B60-891C-AB585E766719}">
      <dgm:prSet/>
      <dgm:spPr/>
      <dgm:t>
        <a:bodyPr/>
        <a:lstStyle/>
        <a:p>
          <a:endParaRPr lang="nl-NL"/>
        </a:p>
      </dgm:t>
    </dgm:pt>
    <dgm:pt modelId="{C3B8ABF1-347D-4D51-ADE2-E3D085AB1412}">
      <dgm:prSet phldrT="[Text]"/>
      <dgm:spPr/>
      <dgm:t>
        <a:bodyPr/>
        <a:lstStyle/>
        <a:p>
          <a:r>
            <a:rPr lang="en-US" dirty="0" err="1"/>
            <a:t>Geen</a:t>
          </a:r>
          <a:r>
            <a:rPr lang="en-US" dirty="0"/>
            <a:t> </a:t>
          </a:r>
          <a:r>
            <a:rPr lang="en-US" dirty="0" err="1"/>
            <a:t>causale</a:t>
          </a:r>
          <a:r>
            <a:rPr lang="en-US" dirty="0"/>
            <a:t>  </a:t>
          </a:r>
          <a:r>
            <a:rPr lang="en-US" dirty="0" err="1"/>
            <a:t>relatie</a:t>
          </a:r>
          <a:endParaRPr lang="nl-NL" dirty="0"/>
        </a:p>
      </dgm:t>
    </dgm:pt>
    <dgm:pt modelId="{C5820959-761F-4F18-841B-5E5FC03E3126}" type="parTrans" cxnId="{B634B9AE-EB40-426F-9BE2-24908CDC7ECF}">
      <dgm:prSet/>
      <dgm:spPr/>
      <dgm:t>
        <a:bodyPr/>
        <a:lstStyle/>
        <a:p>
          <a:endParaRPr lang="nl-NL"/>
        </a:p>
      </dgm:t>
    </dgm:pt>
    <dgm:pt modelId="{0BC5CA62-9AB2-47FA-8CF7-AAD358EC94E1}" type="sibTrans" cxnId="{B634B9AE-EB40-426F-9BE2-24908CDC7ECF}">
      <dgm:prSet/>
      <dgm:spPr/>
      <dgm:t>
        <a:bodyPr/>
        <a:lstStyle/>
        <a:p>
          <a:endParaRPr lang="nl-NL"/>
        </a:p>
      </dgm:t>
    </dgm:pt>
    <dgm:pt modelId="{DDE68166-3132-42F9-AF4D-C66FB3AAE394}" type="asst">
      <dgm:prSet/>
      <dgm:spPr/>
      <dgm:t>
        <a:bodyPr/>
        <a:lstStyle/>
        <a:p>
          <a:r>
            <a:rPr lang="en-US" dirty="0"/>
            <a:t>Type A </a:t>
          </a:r>
          <a:r>
            <a:rPr lang="en-US" dirty="0" err="1"/>
            <a:t>reactie</a:t>
          </a:r>
          <a:endParaRPr lang="nl-NL" dirty="0"/>
        </a:p>
      </dgm:t>
    </dgm:pt>
    <dgm:pt modelId="{6363B2DA-30BC-439E-B13A-9C2EE257A6D0}" type="parTrans" cxnId="{A209E663-72C6-4ADA-BE12-9BA298FA81A2}">
      <dgm:prSet/>
      <dgm:spPr/>
      <dgm:t>
        <a:bodyPr/>
        <a:lstStyle/>
        <a:p>
          <a:endParaRPr lang="nl-NL"/>
        </a:p>
      </dgm:t>
    </dgm:pt>
    <dgm:pt modelId="{B2531518-8EE4-4BC5-837E-754344015FA7}" type="sibTrans" cxnId="{A209E663-72C6-4ADA-BE12-9BA298FA81A2}">
      <dgm:prSet/>
      <dgm:spPr/>
      <dgm:t>
        <a:bodyPr/>
        <a:lstStyle/>
        <a:p>
          <a:endParaRPr lang="nl-NL"/>
        </a:p>
      </dgm:t>
    </dgm:pt>
    <dgm:pt modelId="{72442FBD-60EC-4854-A7E3-BB989C298DD8}" type="asst">
      <dgm:prSet/>
      <dgm:spPr/>
      <dgm:t>
        <a:bodyPr/>
        <a:lstStyle/>
        <a:p>
          <a:r>
            <a:rPr lang="en-US" dirty="0"/>
            <a:t>Type B </a:t>
          </a:r>
          <a:r>
            <a:rPr lang="en-US" dirty="0" err="1"/>
            <a:t>reactie</a:t>
          </a:r>
          <a:endParaRPr lang="nl-NL" dirty="0"/>
        </a:p>
      </dgm:t>
    </dgm:pt>
    <dgm:pt modelId="{CDB74DCD-BF98-4F90-98D9-872703881B49}" type="parTrans" cxnId="{4380A706-7888-4100-AE75-E508EF4B8F97}">
      <dgm:prSet/>
      <dgm:spPr/>
      <dgm:t>
        <a:bodyPr/>
        <a:lstStyle/>
        <a:p>
          <a:endParaRPr lang="nl-NL"/>
        </a:p>
      </dgm:t>
    </dgm:pt>
    <dgm:pt modelId="{645DC833-EDA7-4B1C-A701-E83B1264FC56}" type="sibTrans" cxnId="{4380A706-7888-4100-AE75-E508EF4B8F97}">
      <dgm:prSet/>
      <dgm:spPr/>
      <dgm:t>
        <a:bodyPr/>
        <a:lstStyle/>
        <a:p>
          <a:endParaRPr lang="nl-NL"/>
        </a:p>
      </dgm:t>
    </dgm:pt>
    <dgm:pt modelId="{2FA57772-40C2-4734-BFE9-FD1327185F07}">
      <dgm:prSet/>
      <dgm:spPr/>
      <dgm:t>
        <a:bodyPr/>
        <a:lstStyle/>
        <a:p>
          <a:r>
            <a:rPr lang="en-US" dirty="0" err="1"/>
            <a:t>Vetraagd</a:t>
          </a:r>
          <a:r>
            <a:rPr lang="en-US" dirty="0"/>
            <a:t> type</a:t>
          </a:r>
        </a:p>
        <a:p>
          <a:r>
            <a:rPr lang="en-US" dirty="0" err="1"/>
            <a:t>allergie</a:t>
          </a:r>
          <a:endParaRPr lang="nl-NL" dirty="0"/>
        </a:p>
      </dgm:t>
    </dgm:pt>
    <dgm:pt modelId="{3DDEA427-C109-40D7-B4D7-E8DD14341ACA}" type="parTrans" cxnId="{F82C8A85-6F4E-4437-B093-1E70B16F8B17}">
      <dgm:prSet/>
      <dgm:spPr/>
      <dgm:t>
        <a:bodyPr/>
        <a:lstStyle/>
        <a:p>
          <a:endParaRPr lang="nl-NL"/>
        </a:p>
      </dgm:t>
    </dgm:pt>
    <dgm:pt modelId="{CC153C76-26D4-45C1-AA44-B477F803B6D1}" type="sibTrans" cxnId="{F82C8A85-6F4E-4437-B093-1E70B16F8B17}">
      <dgm:prSet/>
      <dgm:spPr/>
      <dgm:t>
        <a:bodyPr/>
        <a:lstStyle/>
        <a:p>
          <a:endParaRPr lang="nl-NL"/>
        </a:p>
      </dgm:t>
    </dgm:pt>
    <dgm:pt modelId="{00E06F66-7B76-4721-8C1C-1AE36DECDBB5}">
      <dgm:prSet/>
      <dgm:spPr/>
      <dgm:t>
        <a:bodyPr/>
        <a:lstStyle/>
        <a:p>
          <a:r>
            <a:rPr lang="en-US" dirty="0" err="1"/>
            <a:t>Acuut</a:t>
          </a:r>
          <a:r>
            <a:rPr lang="en-US" dirty="0"/>
            <a:t> type </a:t>
          </a:r>
          <a:r>
            <a:rPr lang="en-US" dirty="0" err="1"/>
            <a:t>allergie</a:t>
          </a:r>
          <a:endParaRPr lang="nl-NL" dirty="0"/>
        </a:p>
      </dgm:t>
    </dgm:pt>
    <dgm:pt modelId="{CD76A924-2529-4B07-A96D-165B290C713E}" type="parTrans" cxnId="{3CA47A44-B0C4-4519-BA99-1ABDC83D3E88}">
      <dgm:prSet/>
      <dgm:spPr/>
      <dgm:t>
        <a:bodyPr/>
        <a:lstStyle/>
        <a:p>
          <a:endParaRPr lang="nl-NL"/>
        </a:p>
      </dgm:t>
    </dgm:pt>
    <dgm:pt modelId="{51CAA933-779B-4DD3-96A8-0E5539102708}" type="sibTrans" cxnId="{3CA47A44-B0C4-4519-BA99-1ABDC83D3E88}">
      <dgm:prSet/>
      <dgm:spPr/>
      <dgm:t>
        <a:bodyPr/>
        <a:lstStyle/>
        <a:p>
          <a:endParaRPr lang="nl-NL"/>
        </a:p>
      </dgm:t>
    </dgm:pt>
    <dgm:pt modelId="{D3545935-7C79-4B49-9154-C8BBF87B4203}" type="pres">
      <dgm:prSet presAssocID="{7B512624-3F03-46F4-B64F-08F125400D31}" presName="hierChild1" presStyleCnt="0">
        <dgm:presLayoutVars>
          <dgm:orgChart val="1"/>
          <dgm:chPref val="1"/>
          <dgm:dir/>
          <dgm:animOne val="branch"/>
          <dgm:animLvl val="lvl"/>
          <dgm:resizeHandles/>
        </dgm:presLayoutVars>
      </dgm:prSet>
      <dgm:spPr/>
    </dgm:pt>
    <dgm:pt modelId="{19BDF145-0623-4715-B78D-F6FADA0666FA}" type="pres">
      <dgm:prSet presAssocID="{985F7331-B148-4FDA-A42C-631740D5A7DA}" presName="hierRoot1" presStyleCnt="0">
        <dgm:presLayoutVars>
          <dgm:hierBranch val="init"/>
        </dgm:presLayoutVars>
      </dgm:prSet>
      <dgm:spPr/>
    </dgm:pt>
    <dgm:pt modelId="{434A9F39-B495-4A15-B36D-F061986D0F16}" type="pres">
      <dgm:prSet presAssocID="{985F7331-B148-4FDA-A42C-631740D5A7DA}" presName="rootComposite1" presStyleCnt="0"/>
      <dgm:spPr/>
    </dgm:pt>
    <dgm:pt modelId="{C05AE0AA-743B-4BC5-843E-66E3DAF09217}" type="pres">
      <dgm:prSet presAssocID="{985F7331-B148-4FDA-A42C-631740D5A7DA}" presName="rootText1" presStyleLbl="node0" presStyleIdx="0" presStyleCnt="1" custScaleX="211981">
        <dgm:presLayoutVars>
          <dgm:chPref val="3"/>
        </dgm:presLayoutVars>
      </dgm:prSet>
      <dgm:spPr/>
    </dgm:pt>
    <dgm:pt modelId="{8FD9E099-4880-4896-B2B2-665CCF3572D1}" type="pres">
      <dgm:prSet presAssocID="{985F7331-B148-4FDA-A42C-631740D5A7DA}" presName="rootConnector1" presStyleLbl="node1" presStyleIdx="0" presStyleCnt="0"/>
      <dgm:spPr/>
    </dgm:pt>
    <dgm:pt modelId="{77299D5F-3F5B-46A9-93A8-758491624021}" type="pres">
      <dgm:prSet presAssocID="{985F7331-B148-4FDA-A42C-631740D5A7DA}" presName="hierChild2" presStyleCnt="0"/>
      <dgm:spPr/>
    </dgm:pt>
    <dgm:pt modelId="{9F7685EE-9DF8-4AC7-BD22-5AAFD26D4EE2}" type="pres">
      <dgm:prSet presAssocID="{2992FB66-A707-4DC4-9277-B3C04D9E0DB8}" presName="Name37" presStyleLbl="parChTrans1D2" presStyleIdx="0" presStyleCnt="2"/>
      <dgm:spPr/>
    </dgm:pt>
    <dgm:pt modelId="{ED881606-FFAE-4EB8-B3E1-9C0E6829EC40}" type="pres">
      <dgm:prSet presAssocID="{E856CA29-91CB-4948-8E13-D2FF45AA13A8}" presName="hierRoot2" presStyleCnt="0">
        <dgm:presLayoutVars>
          <dgm:hierBranch val="init"/>
        </dgm:presLayoutVars>
      </dgm:prSet>
      <dgm:spPr/>
    </dgm:pt>
    <dgm:pt modelId="{075E68F4-F961-48F8-8F56-8EDF25382C8B}" type="pres">
      <dgm:prSet presAssocID="{E856CA29-91CB-4948-8E13-D2FF45AA13A8}" presName="rootComposite" presStyleCnt="0"/>
      <dgm:spPr/>
    </dgm:pt>
    <dgm:pt modelId="{DF6AC442-3D44-4356-B973-51E961589759}" type="pres">
      <dgm:prSet presAssocID="{E856CA29-91CB-4948-8E13-D2FF45AA13A8}" presName="rootText" presStyleLbl="node2" presStyleIdx="0" presStyleCnt="2">
        <dgm:presLayoutVars>
          <dgm:chPref val="3"/>
        </dgm:presLayoutVars>
      </dgm:prSet>
      <dgm:spPr/>
    </dgm:pt>
    <dgm:pt modelId="{4F2E0B4D-B6A8-4881-9B89-89E0B66FAE16}" type="pres">
      <dgm:prSet presAssocID="{E856CA29-91CB-4948-8E13-D2FF45AA13A8}" presName="rootConnector" presStyleLbl="node2" presStyleIdx="0" presStyleCnt="2"/>
      <dgm:spPr/>
    </dgm:pt>
    <dgm:pt modelId="{C8A03AB0-E27B-4C5F-9530-BD6BFF1D245D}" type="pres">
      <dgm:prSet presAssocID="{E856CA29-91CB-4948-8E13-D2FF45AA13A8}" presName="hierChild4" presStyleCnt="0"/>
      <dgm:spPr/>
    </dgm:pt>
    <dgm:pt modelId="{81E90613-F3C8-4856-8B6C-8510FBAD9F5B}" type="pres">
      <dgm:prSet presAssocID="{E856CA29-91CB-4948-8E13-D2FF45AA13A8}" presName="hierChild5" presStyleCnt="0"/>
      <dgm:spPr/>
    </dgm:pt>
    <dgm:pt modelId="{1BE8E5C3-2612-49C3-A788-9A6037C68E84}" type="pres">
      <dgm:prSet presAssocID="{6363B2DA-30BC-439E-B13A-9C2EE257A6D0}" presName="Name111" presStyleLbl="parChTrans1D3" presStyleIdx="0" presStyleCnt="2"/>
      <dgm:spPr/>
    </dgm:pt>
    <dgm:pt modelId="{1203A7EB-D2B4-44B7-8D34-AC39E5B46171}" type="pres">
      <dgm:prSet presAssocID="{DDE68166-3132-42F9-AF4D-C66FB3AAE394}" presName="hierRoot3" presStyleCnt="0">
        <dgm:presLayoutVars>
          <dgm:hierBranch val="init"/>
        </dgm:presLayoutVars>
      </dgm:prSet>
      <dgm:spPr/>
    </dgm:pt>
    <dgm:pt modelId="{EDC48D94-2907-46AF-B491-DAC2D02176F7}" type="pres">
      <dgm:prSet presAssocID="{DDE68166-3132-42F9-AF4D-C66FB3AAE394}" presName="rootComposite3" presStyleCnt="0"/>
      <dgm:spPr/>
    </dgm:pt>
    <dgm:pt modelId="{6AB75183-6EF1-4DFE-AF8B-327DACEC5E8C}" type="pres">
      <dgm:prSet presAssocID="{DDE68166-3132-42F9-AF4D-C66FB3AAE394}" presName="rootText3" presStyleLbl="asst2" presStyleIdx="0" presStyleCnt="2">
        <dgm:presLayoutVars>
          <dgm:chPref val="3"/>
        </dgm:presLayoutVars>
      </dgm:prSet>
      <dgm:spPr/>
    </dgm:pt>
    <dgm:pt modelId="{76FE631C-5C8F-4FFA-B657-1FBC242AD931}" type="pres">
      <dgm:prSet presAssocID="{DDE68166-3132-42F9-AF4D-C66FB3AAE394}" presName="rootConnector3" presStyleLbl="asst2" presStyleIdx="0" presStyleCnt="2"/>
      <dgm:spPr/>
    </dgm:pt>
    <dgm:pt modelId="{72EF7701-D698-40BC-B57A-822CBC7322B6}" type="pres">
      <dgm:prSet presAssocID="{DDE68166-3132-42F9-AF4D-C66FB3AAE394}" presName="hierChild6" presStyleCnt="0"/>
      <dgm:spPr/>
    </dgm:pt>
    <dgm:pt modelId="{E9757AFD-79ED-4460-9BD3-92FFFE73DF4E}" type="pres">
      <dgm:prSet presAssocID="{DDE68166-3132-42F9-AF4D-C66FB3AAE394}" presName="hierChild7" presStyleCnt="0"/>
      <dgm:spPr/>
    </dgm:pt>
    <dgm:pt modelId="{30AC5596-BB3E-42D8-8155-6C9D48AD36B8}" type="pres">
      <dgm:prSet presAssocID="{CDB74DCD-BF98-4F90-98D9-872703881B49}" presName="Name111" presStyleLbl="parChTrans1D3" presStyleIdx="1" presStyleCnt="2"/>
      <dgm:spPr/>
    </dgm:pt>
    <dgm:pt modelId="{D3BCA6F7-16B1-4995-AA18-AAA5F21CCD26}" type="pres">
      <dgm:prSet presAssocID="{72442FBD-60EC-4854-A7E3-BB989C298DD8}" presName="hierRoot3" presStyleCnt="0">
        <dgm:presLayoutVars>
          <dgm:hierBranch val="init"/>
        </dgm:presLayoutVars>
      </dgm:prSet>
      <dgm:spPr/>
    </dgm:pt>
    <dgm:pt modelId="{372D7067-6955-462B-8679-64DB35E47BC2}" type="pres">
      <dgm:prSet presAssocID="{72442FBD-60EC-4854-A7E3-BB989C298DD8}" presName="rootComposite3" presStyleCnt="0"/>
      <dgm:spPr/>
    </dgm:pt>
    <dgm:pt modelId="{185C1112-4CBE-49BD-806C-724E1D6255BD}" type="pres">
      <dgm:prSet presAssocID="{72442FBD-60EC-4854-A7E3-BB989C298DD8}" presName="rootText3" presStyleLbl="asst2" presStyleIdx="1" presStyleCnt="2">
        <dgm:presLayoutVars>
          <dgm:chPref val="3"/>
        </dgm:presLayoutVars>
      </dgm:prSet>
      <dgm:spPr/>
    </dgm:pt>
    <dgm:pt modelId="{CC9075B9-8753-4BB6-B920-784B90940366}" type="pres">
      <dgm:prSet presAssocID="{72442FBD-60EC-4854-A7E3-BB989C298DD8}" presName="rootConnector3" presStyleLbl="asst2" presStyleIdx="1" presStyleCnt="2"/>
      <dgm:spPr/>
    </dgm:pt>
    <dgm:pt modelId="{CB88D971-DED1-4487-B80B-D6ECAA1233D9}" type="pres">
      <dgm:prSet presAssocID="{72442FBD-60EC-4854-A7E3-BB989C298DD8}" presName="hierChild6" presStyleCnt="0"/>
      <dgm:spPr/>
    </dgm:pt>
    <dgm:pt modelId="{09B8D15B-B834-493A-9C86-4A32C8AEF933}" type="pres">
      <dgm:prSet presAssocID="{3DDEA427-C109-40D7-B4D7-E8DD14341ACA}" presName="Name37" presStyleLbl="parChTrans1D4" presStyleIdx="0" presStyleCnt="2"/>
      <dgm:spPr/>
    </dgm:pt>
    <dgm:pt modelId="{FD81D672-ADBC-4FF6-A5CE-01C5F2BA0ABA}" type="pres">
      <dgm:prSet presAssocID="{2FA57772-40C2-4734-BFE9-FD1327185F07}" presName="hierRoot2" presStyleCnt="0">
        <dgm:presLayoutVars>
          <dgm:hierBranch val="init"/>
        </dgm:presLayoutVars>
      </dgm:prSet>
      <dgm:spPr/>
    </dgm:pt>
    <dgm:pt modelId="{15CAB794-5F94-41D8-9C6B-ED947363D4C4}" type="pres">
      <dgm:prSet presAssocID="{2FA57772-40C2-4734-BFE9-FD1327185F07}" presName="rootComposite" presStyleCnt="0"/>
      <dgm:spPr/>
    </dgm:pt>
    <dgm:pt modelId="{E6814E54-6EB3-48B4-B14F-7E81B1AB985B}" type="pres">
      <dgm:prSet presAssocID="{2FA57772-40C2-4734-BFE9-FD1327185F07}" presName="rootText" presStyleLbl="node4" presStyleIdx="0" presStyleCnt="2" custLinFactNeighborX="4348" custLinFactNeighborY="2695">
        <dgm:presLayoutVars>
          <dgm:chPref val="3"/>
        </dgm:presLayoutVars>
      </dgm:prSet>
      <dgm:spPr/>
    </dgm:pt>
    <dgm:pt modelId="{E1C29E3B-627D-4C62-9694-46E81956AE08}" type="pres">
      <dgm:prSet presAssocID="{2FA57772-40C2-4734-BFE9-FD1327185F07}" presName="rootConnector" presStyleLbl="node4" presStyleIdx="0" presStyleCnt="2"/>
      <dgm:spPr/>
    </dgm:pt>
    <dgm:pt modelId="{40846341-7AB2-4B9C-975F-6E59F110D64D}" type="pres">
      <dgm:prSet presAssocID="{2FA57772-40C2-4734-BFE9-FD1327185F07}" presName="hierChild4" presStyleCnt="0"/>
      <dgm:spPr/>
    </dgm:pt>
    <dgm:pt modelId="{C681E5F7-B572-4AB0-AF4D-09622D0846B3}" type="pres">
      <dgm:prSet presAssocID="{2FA57772-40C2-4734-BFE9-FD1327185F07}" presName="hierChild5" presStyleCnt="0"/>
      <dgm:spPr/>
    </dgm:pt>
    <dgm:pt modelId="{B02DBABE-A1AB-455A-B980-E96297112C8D}" type="pres">
      <dgm:prSet presAssocID="{CD76A924-2529-4B07-A96D-165B290C713E}" presName="Name37" presStyleLbl="parChTrans1D4" presStyleIdx="1" presStyleCnt="2"/>
      <dgm:spPr/>
    </dgm:pt>
    <dgm:pt modelId="{BA542018-088A-4AE1-A793-46F552FC7286}" type="pres">
      <dgm:prSet presAssocID="{00E06F66-7B76-4721-8C1C-1AE36DECDBB5}" presName="hierRoot2" presStyleCnt="0">
        <dgm:presLayoutVars>
          <dgm:hierBranch val="init"/>
        </dgm:presLayoutVars>
      </dgm:prSet>
      <dgm:spPr/>
    </dgm:pt>
    <dgm:pt modelId="{0DE594DF-11C3-4D25-B4E7-B15F92BC8FDF}" type="pres">
      <dgm:prSet presAssocID="{00E06F66-7B76-4721-8C1C-1AE36DECDBB5}" presName="rootComposite" presStyleCnt="0"/>
      <dgm:spPr/>
    </dgm:pt>
    <dgm:pt modelId="{695D1025-3080-4BE4-93F4-8A3899969A40}" type="pres">
      <dgm:prSet presAssocID="{00E06F66-7B76-4721-8C1C-1AE36DECDBB5}" presName="rootText" presStyleLbl="node4" presStyleIdx="1" presStyleCnt="2" custLinFactX="-31777" custLinFactY="-39305" custLinFactNeighborX="-100000" custLinFactNeighborY="-100000">
        <dgm:presLayoutVars>
          <dgm:chPref val="3"/>
        </dgm:presLayoutVars>
      </dgm:prSet>
      <dgm:spPr/>
    </dgm:pt>
    <dgm:pt modelId="{9EC992DA-E61C-4364-BAD7-89BBED2741BD}" type="pres">
      <dgm:prSet presAssocID="{00E06F66-7B76-4721-8C1C-1AE36DECDBB5}" presName="rootConnector" presStyleLbl="node4" presStyleIdx="1" presStyleCnt="2"/>
      <dgm:spPr/>
    </dgm:pt>
    <dgm:pt modelId="{326ED5F1-AAA3-4B9B-857C-CD223F3F4B7E}" type="pres">
      <dgm:prSet presAssocID="{00E06F66-7B76-4721-8C1C-1AE36DECDBB5}" presName="hierChild4" presStyleCnt="0"/>
      <dgm:spPr/>
    </dgm:pt>
    <dgm:pt modelId="{35A7D4AD-E674-427F-A0D0-7A0399AAC7EE}" type="pres">
      <dgm:prSet presAssocID="{00E06F66-7B76-4721-8C1C-1AE36DECDBB5}" presName="hierChild5" presStyleCnt="0"/>
      <dgm:spPr/>
    </dgm:pt>
    <dgm:pt modelId="{6A8412E8-2CE5-410B-A137-B6CCA55FE839}" type="pres">
      <dgm:prSet presAssocID="{72442FBD-60EC-4854-A7E3-BB989C298DD8}" presName="hierChild7" presStyleCnt="0"/>
      <dgm:spPr/>
    </dgm:pt>
    <dgm:pt modelId="{2C3A690F-8E68-442C-A864-59E0159E2504}" type="pres">
      <dgm:prSet presAssocID="{C5820959-761F-4F18-841B-5E5FC03E3126}" presName="Name37" presStyleLbl="parChTrans1D2" presStyleIdx="1" presStyleCnt="2"/>
      <dgm:spPr/>
    </dgm:pt>
    <dgm:pt modelId="{686A8B67-16F6-47CE-9CBC-E7603C88A2E2}" type="pres">
      <dgm:prSet presAssocID="{C3B8ABF1-347D-4D51-ADE2-E3D085AB1412}" presName="hierRoot2" presStyleCnt="0">
        <dgm:presLayoutVars>
          <dgm:hierBranch val="init"/>
        </dgm:presLayoutVars>
      </dgm:prSet>
      <dgm:spPr/>
    </dgm:pt>
    <dgm:pt modelId="{8EAC8F75-0B5A-4002-9409-8892FED962D1}" type="pres">
      <dgm:prSet presAssocID="{C3B8ABF1-347D-4D51-ADE2-E3D085AB1412}" presName="rootComposite" presStyleCnt="0"/>
      <dgm:spPr/>
    </dgm:pt>
    <dgm:pt modelId="{C91E1927-6E06-4B6E-AEA5-BF7AD8A09DD6}" type="pres">
      <dgm:prSet presAssocID="{C3B8ABF1-347D-4D51-ADE2-E3D085AB1412}" presName="rootText" presStyleLbl="node2" presStyleIdx="1" presStyleCnt="2">
        <dgm:presLayoutVars>
          <dgm:chPref val="3"/>
        </dgm:presLayoutVars>
      </dgm:prSet>
      <dgm:spPr/>
    </dgm:pt>
    <dgm:pt modelId="{5AC1FC25-BE45-4B54-9BF3-075891B2952C}" type="pres">
      <dgm:prSet presAssocID="{C3B8ABF1-347D-4D51-ADE2-E3D085AB1412}" presName="rootConnector" presStyleLbl="node2" presStyleIdx="1" presStyleCnt="2"/>
      <dgm:spPr/>
    </dgm:pt>
    <dgm:pt modelId="{FA0C11FE-6C93-40EA-B0C7-A11B7D3C4C02}" type="pres">
      <dgm:prSet presAssocID="{C3B8ABF1-347D-4D51-ADE2-E3D085AB1412}" presName="hierChild4" presStyleCnt="0"/>
      <dgm:spPr/>
    </dgm:pt>
    <dgm:pt modelId="{2A31279E-1E40-4D8C-B208-4955C0B99EF1}" type="pres">
      <dgm:prSet presAssocID="{C3B8ABF1-347D-4D51-ADE2-E3D085AB1412}" presName="hierChild5" presStyleCnt="0"/>
      <dgm:spPr/>
    </dgm:pt>
    <dgm:pt modelId="{C6F25841-BDF0-4ABD-BF1A-9047F8E9ABB3}" type="pres">
      <dgm:prSet presAssocID="{985F7331-B148-4FDA-A42C-631740D5A7DA}" presName="hierChild3" presStyleCnt="0"/>
      <dgm:spPr/>
    </dgm:pt>
  </dgm:ptLst>
  <dgm:cxnLst>
    <dgm:cxn modelId="{8F9EE902-12DF-485C-940B-D7CFC2D66CD1}" type="presOf" srcId="{CD76A924-2529-4B07-A96D-165B290C713E}" destId="{B02DBABE-A1AB-455A-B980-E96297112C8D}" srcOrd="0" destOrd="0" presId="urn:microsoft.com/office/officeart/2005/8/layout/orgChart1"/>
    <dgm:cxn modelId="{89228E05-9B01-4824-B3BD-AC7C28127B95}" type="presOf" srcId="{E856CA29-91CB-4948-8E13-D2FF45AA13A8}" destId="{4F2E0B4D-B6A8-4881-9B89-89E0B66FAE16}" srcOrd="1" destOrd="0" presId="urn:microsoft.com/office/officeart/2005/8/layout/orgChart1"/>
    <dgm:cxn modelId="{4380A706-7888-4100-AE75-E508EF4B8F97}" srcId="{E856CA29-91CB-4948-8E13-D2FF45AA13A8}" destId="{72442FBD-60EC-4854-A7E3-BB989C298DD8}" srcOrd="1" destOrd="0" parTransId="{CDB74DCD-BF98-4F90-98D9-872703881B49}" sibTransId="{645DC833-EDA7-4B1C-A701-E83B1264FC56}"/>
    <dgm:cxn modelId="{E5E8810A-16AF-4E25-ADF2-00E68FFE4228}" type="presOf" srcId="{2FA57772-40C2-4734-BFE9-FD1327185F07}" destId="{E1C29E3B-627D-4C62-9694-46E81956AE08}" srcOrd="1" destOrd="0" presId="urn:microsoft.com/office/officeart/2005/8/layout/orgChart1"/>
    <dgm:cxn modelId="{3E24D412-29F8-4851-A636-7C9B01360DA6}" type="presOf" srcId="{6363B2DA-30BC-439E-B13A-9C2EE257A6D0}" destId="{1BE8E5C3-2612-49C3-A788-9A6037C68E84}" srcOrd="0" destOrd="0" presId="urn:microsoft.com/office/officeart/2005/8/layout/orgChart1"/>
    <dgm:cxn modelId="{1F3FCF1D-792F-46BC-BA47-89695117EA75}" type="presOf" srcId="{00E06F66-7B76-4721-8C1C-1AE36DECDBB5}" destId="{695D1025-3080-4BE4-93F4-8A3899969A40}" srcOrd="0" destOrd="0" presId="urn:microsoft.com/office/officeart/2005/8/layout/orgChart1"/>
    <dgm:cxn modelId="{E932E222-1974-4B60-891C-AB585E766719}" srcId="{985F7331-B148-4FDA-A42C-631740D5A7DA}" destId="{E856CA29-91CB-4948-8E13-D2FF45AA13A8}" srcOrd="0" destOrd="0" parTransId="{2992FB66-A707-4DC4-9277-B3C04D9E0DB8}" sibTransId="{A77D7477-7F7D-45A0-9B72-DCFF28FB940C}"/>
    <dgm:cxn modelId="{B7AD9728-F89B-4A19-BD49-BB5A42AEA8DE}" type="presOf" srcId="{7B512624-3F03-46F4-B64F-08F125400D31}" destId="{D3545935-7C79-4B49-9154-C8BBF87B4203}" srcOrd="0" destOrd="0" presId="urn:microsoft.com/office/officeart/2005/8/layout/orgChart1"/>
    <dgm:cxn modelId="{B5EF9343-AE87-4E6E-AC99-6663E25D793E}" type="presOf" srcId="{985F7331-B148-4FDA-A42C-631740D5A7DA}" destId="{8FD9E099-4880-4896-B2B2-665CCF3572D1}" srcOrd="1" destOrd="0" presId="urn:microsoft.com/office/officeart/2005/8/layout/orgChart1"/>
    <dgm:cxn modelId="{A209E663-72C6-4ADA-BE12-9BA298FA81A2}" srcId="{E856CA29-91CB-4948-8E13-D2FF45AA13A8}" destId="{DDE68166-3132-42F9-AF4D-C66FB3AAE394}" srcOrd="0" destOrd="0" parTransId="{6363B2DA-30BC-439E-B13A-9C2EE257A6D0}" sibTransId="{B2531518-8EE4-4BC5-837E-754344015FA7}"/>
    <dgm:cxn modelId="{F9B7F963-5061-4B2C-BE1B-FE540D92AD61}" type="presOf" srcId="{72442FBD-60EC-4854-A7E3-BB989C298DD8}" destId="{CC9075B9-8753-4BB6-B920-784B90940366}" srcOrd="1" destOrd="0" presId="urn:microsoft.com/office/officeart/2005/8/layout/orgChart1"/>
    <dgm:cxn modelId="{3CA47A44-B0C4-4519-BA99-1ABDC83D3E88}" srcId="{72442FBD-60EC-4854-A7E3-BB989C298DD8}" destId="{00E06F66-7B76-4721-8C1C-1AE36DECDBB5}" srcOrd="1" destOrd="0" parTransId="{CD76A924-2529-4B07-A96D-165B290C713E}" sibTransId="{51CAA933-779B-4DD3-96A8-0E5539102708}"/>
    <dgm:cxn modelId="{72B9B168-6D0C-4AA5-85C1-7303CFAD2868}" type="presOf" srcId="{DDE68166-3132-42F9-AF4D-C66FB3AAE394}" destId="{6AB75183-6EF1-4DFE-AF8B-327DACEC5E8C}" srcOrd="0" destOrd="0" presId="urn:microsoft.com/office/officeart/2005/8/layout/orgChart1"/>
    <dgm:cxn modelId="{A04E5D4D-2D1D-4A44-967A-B3AE336A7EE1}" type="presOf" srcId="{2FA57772-40C2-4734-BFE9-FD1327185F07}" destId="{E6814E54-6EB3-48B4-B14F-7E81B1AB985B}" srcOrd="0" destOrd="0" presId="urn:microsoft.com/office/officeart/2005/8/layout/orgChart1"/>
    <dgm:cxn modelId="{43D73A55-56EB-41C8-8B9D-AC95D7ADEAFC}" type="presOf" srcId="{E856CA29-91CB-4948-8E13-D2FF45AA13A8}" destId="{DF6AC442-3D44-4356-B973-51E961589759}" srcOrd="0" destOrd="0" presId="urn:microsoft.com/office/officeart/2005/8/layout/orgChart1"/>
    <dgm:cxn modelId="{F82C8A85-6F4E-4437-B093-1E70B16F8B17}" srcId="{72442FBD-60EC-4854-A7E3-BB989C298DD8}" destId="{2FA57772-40C2-4734-BFE9-FD1327185F07}" srcOrd="0" destOrd="0" parTransId="{3DDEA427-C109-40D7-B4D7-E8DD14341ACA}" sibTransId="{CC153C76-26D4-45C1-AA44-B477F803B6D1}"/>
    <dgm:cxn modelId="{B307B68C-358F-4318-8C34-6A47625B96A1}" type="presOf" srcId="{C3B8ABF1-347D-4D51-ADE2-E3D085AB1412}" destId="{C91E1927-6E06-4B6E-AEA5-BF7AD8A09DD6}" srcOrd="0" destOrd="0" presId="urn:microsoft.com/office/officeart/2005/8/layout/orgChart1"/>
    <dgm:cxn modelId="{E95BA499-A930-4A63-B1D7-1CA939126B82}" type="presOf" srcId="{985F7331-B148-4FDA-A42C-631740D5A7DA}" destId="{C05AE0AA-743B-4BC5-843E-66E3DAF09217}" srcOrd="0" destOrd="0" presId="urn:microsoft.com/office/officeart/2005/8/layout/orgChart1"/>
    <dgm:cxn modelId="{26A1929F-2955-4493-A538-2FABADD7A08F}" type="presOf" srcId="{C3B8ABF1-347D-4D51-ADE2-E3D085AB1412}" destId="{5AC1FC25-BE45-4B54-9BF3-075891B2952C}" srcOrd="1" destOrd="0" presId="urn:microsoft.com/office/officeart/2005/8/layout/orgChart1"/>
    <dgm:cxn modelId="{B634B9AE-EB40-426F-9BE2-24908CDC7ECF}" srcId="{985F7331-B148-4FDA-A42C-631740D5A7DA}" destId="{C3B8ABF1-347D-4D51-ADE2-E3D085AB1412}" srcOrd="1" destOrd="0" parTransId="{C5820959-761F-4F18-841B-5E5FC03E3126}" sibTransId="{0BC5CA62-9AB2-47FA-8CF7-AAD358EC94E1}"/>
    <dgm:cxn modelId="{933169BC-FAFA-4732-ABD7-54F1D77F7794}" type="presOf" srcId="{00E06F66-7B76-4721-8C1C-1AE36DECDBB5}" destId="{9EC992DA-E61C-4364-BAD7-89BBED2741BD}" srcOrd="1" destOrd="0" presId="urn:microsoft.com/office/officeart/2005/8/layout/orgChart1"/>
    <dgm:cxn modelId="{9EB9B1BC-20A3-4EC9-968B-2BEE9029072B}" type="presOf" srcId="{CDB74DCD-BF98-4F90-98D9-872703881B49}" destId="{30AC5596-BB3E-42D8-8155-6C9D48AD36B8}" srcOrd="0" destOrd="0" presId="urn:microsoft.com/office/officeart/2005/8/layout/orgChart1"/>
    <dgm:cxn modelId="{1C4EBBC3-0C94-43BB-84E9-7EDA03732B31}" type="presOf" srcId="{2992FB66-A707-4DC4-9277-B3C04D9E0DB8}" destId="{9F7685EE-9DF8-4AC7-BD22-5AAFD26D4EE2}" srcOrd="0" destOrd="0" presId="urn:microsoft.com/office/officeart/2005/8/layout/orgChart1"/>
    <dgm:cxn modelId="{033533CD-0E7A-4A67-B430-413EEC14B6A2}" type="presOf" srcId="{72442FBD-60EC-4854-A7E3-BB989C298DD8}" destId="{185C1112-4CBE-49BD-806C-724E1D6255BD}" srcOrd="0" destOrd="0" presId="urn:microsoft.com/office/officeart/2005/8/layout/orgChart1"/>
    <dgm:cxn modelId="{847369D2-C326-47C9-836A-AFFF5CCF7A07}" srcId="{7B512624-3F03-46F4-B64F-08F125400D31}" destId="{985F7331-B148-4FDA-A42C-631740D5A7DA}" srcOrd="0" destOrd="0" parTransId="{3A786F11-7DDB-4A57-94B2-1E02B4719400}" sibTransId="{44DD0E45-3E7F-4D79-A01A-A2B508A67D6C}"/>
    <dgm:cxn modelId="{3533CBD4-37B0-4A09-96F8-4550425F7310}" type="presOf" srcId="{C5820959-761F-4F18-841B-5E5FC03E3126}" destId="{2C3A690F-8E68-442C-A864-59E0159E2504}" srcOrd="0" destOrd="0" presId="urn:microsoft.com/office/officeart/2005/8/layout/orgChart1"/>
    <dgm:cxn modelId="{DDE274F4-8EBE-4BF9-A325-82BB44008FAF}" type="presOf" srcId="{DDE68166-3132-42F9-AF4D-C66FB3AAE394}" destId="{76FE631C-5C8F-4FFA-B657-1FBC242AD931}" srcOrd="1" destOrd="0" presId="urn:microsoft.com/office/officeart/2005/8/layout/orgChart1"/>
    <dgm:cxn modelId="{B41C0DF9-C84F-4EE7-A168-FF7F4CA38B7E}" type="presOf" srcId="{3DDEA427-C109-40D7-B4D7-E8DD14341ACA}" destId="{09B8D15B-B834-493A-9C86-4A32C8AEF933}" srcOrd="0" destOrd="0" presId="urn:microsoft.com/office/officeart/2005/8/layout/orgChart1"/>
    <dgm:cxn modelId="{4B849F78-1434-4119-960A-F800E7B722EA}" type="presParOf" srcId="{D3545935-7C79-4B49-9154-C8BBF87B4203}" destId="{19BDF145-0623-4715-B78D-F6FADA0666FA}" srcOrd="0" destOrd="0" presId="urn:microsoft.com/office/officeart/2005/8/layout/orgChart1"/>
    <dgm:cxn modelId="{882B6D84-51C6-42DD-B564-48856AE5E35D}" type="presParOf" srcId="{19BDF145-0623-4715-B78D-F6FADA0666FA}" destId="{434A9F39-B495-4A15-B36D-F061986D0F16}" srcOrd="0" destOrd="0" presId="urn:microsoft.com/office/officeart/2005/8/layout/orgChart1"/>
    <dgm:cxn modelId="{B664F14F-2EC6-40DD-9265-F6E6FD189EB6}" type="presParOf" srcId="{434A9F39-B495-4A15-B36D-F061986D0F16}" destId="{C05AE0AA-743B-4BC5-843E-66E3DAF09217}" srcOrd="0" destOrd="0" presId="urn:microsoft.com/office/officeart/2005/8/layout/orgChart1"/>
    <dgm:cxn modelId="{B24A1568-2249-4712-8E76-ABFD648EA472}" type="presParOf" srcId="{434A9F39-B495-4A15-B36D-F061986D0F16}" destId="{8FD9E099-4880-4896-B2B2-665CCF3572D1}" srcOrd="1" destOrd="0" presId="urn:microsoft.com/office/officeart/2005/8/layout/orgChart1"/>
    <dgm:cxn modelId="{42500CCA-CFA7-4A9D-922C-A91DA764CB98}" type="presParOf" srcId="{19BDF145-0623-4715-B78D-F6FADA0666FA}" destId="{77299D5F-3F5B-46A9-93A8-758491624021}" srcOrd="1" destOrd="0" presId="urn:microsoft.com/office/officeart/2005/8/layout/orgChart1"/>
    <dgm:cxn modelId="{5C9C63D4-3F55-472E-8C24-211BCEEA809D}" type="presParOf" srcId="{77299D5F-3F5B-46A9-93A8-758491624021}" destId="{9F7685EE-9DF8-4AC7-BD22-5AAFD26D4EE2}" srcOrd="0" destOrd="0" presId="urn:microsoft.com/office/officeart/2005/8/layout/orgChart1"/>
    <dgm:cxn modelId="{38CC0C47-A681-4EBB-9D05-59A565ACD51B}" type="presParOf" srcId="{77299D5F-3F5B-46A9-93A8-758491624021}" destId="{ED881606-FFAE-4EB8-B3E1-9C0E6829EC40}" srcOrd="1" destOrd="0" presId="urn:microsoft.com/office/officeart/2005/8/layout/orgChart1"/>
    <dgm:cxn modelId="{D651550E-15F0-4524-86E9-3B8692D8648F}" type="presParOf" srcId="{ED881606-FFAE-4EB8-B3E1-9C0E6829EC40}" destId="{075E68F4-F961-48F8-8F56-8EDF25382C8B}" srcOrd="0" destOrd="0" presId="urn:microsoft.com/office/officeart/2005/8/layout/orgChart1"/>
    <dgm:cxn modelId="{2B44E250-B721-43A8-8CBF-54A94699B8E9}" type="presParOf" srcId="{075E68F4-F961-48F8-8F56-8EDF25382C8B}" destId="{DF6AC442-3D44-4356-B973-51E961589759}" srcOrd="0" destOrd="0" presId="urn:microsoft.com/office/officeart/2005/8/layout/orgChart1"/>
    <dgm:cxn modelId="{DFDA2F52-6775-43ED-BD81-E10433F15C5C}" type="presParOf" srcId="{075E68F4-F961-48F8-8F56-8EDF25382C8B}" destId="{4F2E0B4D-B6A8-4881-9B89-89E0B66FAE16}" srcOrd="1" destOrd="0" presId="urn:microsoft.com/office/officeart/2005/8/layout/orgChart1"/>
    <dgm:cxn modelId="{1A5DE630-FC45-443B-B857-FA692B845325}" type="presParOf" srcId="{ED881606-FFAE-4EB8-B3E1-9C0E6829EC40}" destId="{C8A03AB0-E27B-4C5F-9530-BD6BFF1D245D}" srcOrd="1" destOrd="0" presId="urn:microsoft.com/office/officeart/2005/8/layout/orgChart1"/>
    <dgm:cxn modelId="{9AD658FC-5646-430B-8ED4-F12BA355B8D3}" type="presParOf" srcId="{ED881606-FFAE-4EB8-B3E1-9C0E6829EC40}" destId="{81E90613-F3C8-4856-8B6C-8510FBAD9F5B}" srcOrd="2" destOrd="0" presId="urn:microsoft.com/office/officeart/2005/8/layout/orgChart1"/>
    <dgm:cxn modelId="{E07B68F2-5874-4AEE-ACAA-44E9060A7205}" type="presParOf" srcId="{81E90613-F3C8-4856-8B6C-8510FBAD9F5B}" destId="{1BE8E5C3-2612-49C3-A788-9A6037C68E84}" srcOrd="0" destOrd="0" presId="urn:microsoft.com/office/officeart/2005/8/layout/orgChart1"/>
    <dgm:cxn modelId="{D19EDF0D-64F0-4288-B407-9F1E03EAF73D}" type="presParOf" srcId="{81E90613-F3C8-4856-8B6C-8510FBAD9F5B}" destId="{1203A7EB-D2B4-44B7-8D34-AC39E5B46171}" srcOrd="1" destOrd="0" presId="urn:microsoft.com/office/officeart/2005/8/layout/orgChart1"/>
    <dgm:cxn modelId="{935AF639-FBFA-4F30-9304-E0E7B69B2BCE}" type="presParOf" srcId="{1203A7EB-D2B4-44B7-8D34-AC39E5B46171}" destId="{EDC48D94-2907-46AF-B491-DAC2D02176F7}" srcOrd="0" destOrd="0" presId="urn:microsoft.com/office/officeart/2005/8/layout/orgChart1"/>
    <dgm:cxn modelId="{2293F317-D4DC-4C89-ACC6-9E3CF1A795D2}" type="presParOf" srcId="{EDC48D94-2907-46AF-B491-DAC2D02176F7}" destId="{6AB75183-6EF1-4DFE-AF8B-327DACEC5E8C}" srcOrd="0" destOrd="0" presId="urn:microsoft.com/office/officeart/2005/8/layout/orgChart1"/>
    <dgm:cxn modelId="{C1E64AE4-43ED-4B67-A475-4135C43764FE}" type="presParOf" srcId="{EDC48D94-2907-46AF-B491-DAC2D02176F7}" destId="{76FE631C-5C8F-4FFA-B657-1FBC242AD931}" srcOrd="1" destOrd="0" presId="urn:microsoft.com/office/officeart/2005/8/layout/orgChart1"/>
    <dgm:cxn modelId="{DBE0DC61-564D-4680-AF6A-148B7E28A1D0}" type="presParOf" srcId="{1203A7EB-D2B4-44B7-8D34-AC39E5B46171}" destId="{72EF7701-D698-40BC-B57A-822CBC7322B6}" srcOrd="1" destOrd="0" presId="urn:microsoft.com/office/officeart/2005/8/layout/orgChart1"/>
    <dgm:cxn modelId="{A04DD0B2-4DBC-4239-8937-CF22A7C88F60}" type="presParOf" srcId="{1203A7EB-D2B4-44B7-8D34-AC39E5B46171}" destId="{E9757AFD-79ED-4460-9BD3-92FFFE73DF4E}" srcOrd="2" destOrd="0" presId="urn:microsoft.com/office/officeart/2005/8/layout/orgChart1"/>
    <dgm:cxn modelId="{4053BE19-9779-43E5-AE76-BBC1574B570C}" type="presParOf" srcId="{81E90613-F3C8-4856-8B6C-8510FBAD9F5B}" destId="{30AC5596-BB3E-42D8-8155-6C9D48AD36B8}" srcOrd="2" destOrd="0" presId="urn:microsoft.com/office/officeart/2005/8/layout/orgChart1"/>
    <dgm:cxn modelId="{7C98D323-0C9E-4049-BF09-5081F90128B5}" type="presParOf" srcId="{81E90613-F3C8-4856-8B6C-8510FBAD9F5B}" destId="{D3BCA6F7-16B1-4995-AA18-AAA5F21CCD26}" srcOrd="3" destOrd="0" presId="urn:microsoft.com/office/officeart/2005/8/layout/orgChart1"/>
    <dgm:cxn modelId="{E5044A94-746E-4C2B-8DC0-4FBA9EFF77F8}" type="presParOf" srcId="{D3BCA6F7-16B1-4995-AA18-AAA5F21CCD26}" destId="{372D7067-6955-462B-8679-64DB35E47BC2}" srcOrd="0" destOrd="0" presId="urn:microsoft.com/office/officeart/2005/8/layout/orgChart1"/>
    <dgm:cxn modelId="{E340929F-C74B-468C-BE08-B803D55BEE74}" type="presParOf" srcId="{372D7067-6955-462B-8679-64DB35E47BC2}" destId="{185C1112-4CBE-49BD-806C-724E1D6255BD}" srcOrd="0" destOrd="0" presId="urn:microsoft.com/office/officeart/2005/8/layout/orgChart1"/>
    <dgm:cxn modelId="{8B677A16-6276-497C-AFE5-8F5C22BF51F3}" type="presParOf" srcId="{372D7067-6955-462B-8679-64DB35E47BC2}" destId="{CC9075B9-8753-4BB6-B920-784B90940366}" srcOrd="1" destOrd="0" presId="urn:microsoft.com/office/officeart/2005/8/layout/orgChart1"/>
    <dgm:cxn modelId="{2FCE42D5-E6FB-4C72-9390-B069D341CE3B}" type="presParOf" srcId="{D3BCA6F7-16B1-4995-AA18-AAA5F21CCD26}" destId="{CB88D971-DED1-4487-B80B-D6ECAA1233D9}" srcOrd="1" destOrd="0" presId="urn:microsoft.com/office/officeart/2005/8/layout/orgChart1"/>
    <dgm:cxn modelId="{C2CB2F4B-FE9B-4A5B-AC87-626146C42D1C}" type="presParOf" srcId="{CB88D971-DED1-4487-B80B-D6ECAA1233D9}" destId="{09B8D15B-B834-493A-9C86-4A32C8AEF933}" srcOrd="0" destOrd="0" presId="urn:microsoft.com/office/officeart/2005/8/layout/orgChart1"/>
    <dgm:cxn modelId="{433EB2EA-3A64-46B3-BE92-2044A42EB867}" type="presParOf" srcId="{CB88D971-DED1-4487-B80B-D6ECAA1233D9}" destId="{FD81D672-ADBC-4FF6-A5CE-01C5F2BA0ABA}" srcOrd="1" destOrd="0" presId="urn:microsoft.com/office/officeart/2005/8/layout/orgChart1"/>
    <dgm:cxn modelId="{835445EF-F012-438A-840E-05D4A2E46642}" type="presParOf" srcId="{FD81D672-ADBC-4FF6-A5CE-01C5F2BA0ABA}" destId="{15CAB794-5F94-41D8-9C6B-ED947363D4C4}" srcOrd="0" destOrd="0" presId="urn:microsoft.com/office/officeart/2005/8/layout/orgChart1"/>
    <dgm:cxn modelId="{3A7C8F29-94BB-4F78-8BCF-63AE687C3BB0}" type="presParOf" srcId="{15CAB794-5F94-41D8-9C6B-ED947363D4C4}" destId="{E6814E54-6EB3-48B4-B14F-7E81B1AB985B}" srcOrd="0" destOrd="0" presId="urn:microsoft.com/office/officeart/2005/8/layout/orgChart1"/>
    <dgm:cxn modelId="{27D1F35C-0392-43C3-965B-E367DBB8E8D3}" type="presParOf" srcId="{15CAB794-5F94-41D8-9C6B-ED947363D4C4}" destId="{E1C29E3B-627D-4C62-9694-46E81956AE08}" srcOrd="1" destOrd="0" presId="urn:microsoft.com/office/officeart/2005/8/layout/orgChart1"/>
    <dgm:cxn modelId="{A41A2978-2C45-4446-885B-8DB9ECA21589}" type="presParOf" srcId="{FD81D672-ADBC-4FF6-A5CE-01C5F2BA0ABA}" destId="{40846341-7AB2-4B9C-975F-6E59F110D64D}" srcOrd="1" destOrd="0" presId="urn:microsoft.com/office/officeart/2005/8/layout/orgChart1"/>
    <dgm:cxn modelId="{E55BB2DD-2A30-4567-85A4-E5F1F30C1704}" type="presParOf" srcId="{FD81D672-ADBC-4FF6-A5CE-01C5F2BA0ABA}" destId="{C681E5F7-B572-4AB0-AF4D-09622D0846B3}" srcOrd="2" destOrd="0" presId="urn:microsoft.com/office/officeart/2005/8/layout/orgChart1"/>
    <dgm:cxn modelId="{CD4637F5-D0A1-4EE9-9B44-B89630D660CF}" type="presParOf" srcId="{CB88D971-DED1-4487-B80B-D6ECAA1233D9}" destId="{B02DBABE-A1AB-455A-B980-E96297112C8D}" srcOrd="2" destOrd="0" presId="urn:microsoft.com/office/officeart/2005/8/layout/orgChart1"/>
    <dgm:cxn modelId="{B455B6F3-E92C-4716-A306-02D377D068EF}" type="presParOf" srcId="{CB88D971-DED1-4487-B80B-D6ECAA1233D9}" destId="{BA542018-088A-4AE1-A793-46F552FC7286}" srcOrd="3" destOrd="0" presId="urn:microsoft.com/office/officeart/2005/8/layout/orgChart1"/>
    <dgm:cxn modelId="{09A5C42D-9610-417F-AD80-CF37A5B3776E}" type="presParOf" srcId="{BA542018-088A-4AE1-A793-46F552FC7286}" destId="{0DE594DF-11C3-4D25-B4E7-B15F92BC8FDF}" srcOrd="0" destOrd="0" presId="urn:microsoft.com/office/officeart/2005/8/layout/orgChart1"/>
    <dgm:cxn modelId="{5AD6BCCC-0BFF-43D9-BF00-16E36AD75B82}" type="presParOf" srcId="{0DE594DF-11C3-4D25-B4E7-B15F92BC8FDF}" destId="{695D1025-3080-4BE4-93F4-8A3899969A40}" srcOrd="0" destOrd="0" presId="urn:microsoft.com/office/officeart/2005/8/layout/orgChart1"/>
    <dgm:cxn modelId="{EACA519B-8785-4BEB-A8F0-6196BBFBE543}" type="presParOf" srcId="{0DE594DF-11C3-4D25-B4E7-B15F92BC8FDF}" destId="{9EC992DA-E61C-4364-BAD7-89BBED2741BD}" srcOrd="1" destOrd="0" presId="urn:microsoft.com/office/officeart/2005/8/layout/orgChart1"/>
    <dgm:cxn modelId="{ED1C34B0-8E12-4B4B-98A6-3C4CB3032652}" type="presParOf" srcId="{BA542018-088A-4AE1-A793-46F552FC7286}" destId="{326ED5F1-AAA3-4B9B-857C-CD223F3F4B7E}" srcOrd="1" destOrd="0" presId="urn:microsoft.com/office/officeart/2005/8/layout/orgChart1"/>
    <dgm:cxn modelId="{0BE932A0-F564-407D-AA30-F465E962A19A}" type="presParOf" srcId="{BA542018-088A-4AE1-A793-46F552FC7286}" destId="{35A7D4AD-E674-427F-A0D0-7A0399AAC7EE}" srcOrd="2" destOrd="0" presId="urn:microsoft.com/office/officeart/2005/8/layout/orgChart1"/>
    <dgm:cxn modelId="{2ED5315F-EFEE-4F7A-9324-422CDA254EFA}" type="presParOf" srcId="{D3BCA6F7-16B1-4995-AA18-AAA5F21CCD26}" destId="{6A8412E8-2CE5-410B-A137-B6CCA55FE839}" srcOrd="2" destOrd="0" presId="urn:microsoft.com/office/officeart/2005/8/layout/orgChart1"/>
    <dgm:cxn modelId="{BF8BB6CF-9D99-4EC3-95EC-C56A4002A0F9}" type="presParOf" srcId="{77299D5F-3F5B-46A9-93A8-758491624021}" destId="{2C3A690F-8E68-442C-A864-59E0159E2504}" srcOrd="2" destOrd="0" presId="urn:microsoft.com/office/officeart/2005/8/layout/orgChart1"/>
    <dgm:cxn modelId="{276F06EB-40F3-4827-8866-78562B9565B3}" type="presParOf" srcId="{77299D5F-3F5B-46A9-93A8-758491624021}" destId="{686A8B67-16F6-47CE-9CBC-E7603C88A2E2}" srcOrd="3" destOrd="0" presId="urn:microsoft.com/office/officeart/2005/8/layout/orgChart1"/>
    <dgm:cxn modelId="{62DD5184-A5E8-4F38-A5B7-CAF691805B72}" type="presParOf" srcId="{686A8B67-16F6-47CE-9CBC-E7603C88A2E2}" destId="{8EAC8F75-0B5A-4002-9409-8892FED962D1}" srcOrd="0" destOrd="0" presId="urn:microsoft.com/office/officeart/2005/8/layout/orgChart1"/>
    <dgm:cxn modelId="{48B535BE-3CF0-43B1-B462-DB7E3D495325}" type="presParOf" srcId="{8EAC8F75-0B5A-4002-9409-8892FED962D1}" destId="{C91E1927-6E06-4B6E-AEA5-BF7AD8A09DD6}" srcOrd="0" destOrd="0" presId="urn:microsoft.com/office/officeart/2005/8/layout/orgChart1"/>
    <dgm:cxn modelId="{57B17191-08A2-45BC-A257-7CCB3FC5FF3E}" type="presParOf" srcId="{8EAC8F75-0B5A-4002-9409-8892FED962D1}" destId="{5AC1FC25-BE45-4B54-9BF3-075891B2952C}" srcOrd="1" destOrd="0" presId="urn:microsoft.com/office/officeart/2005/8/layout/orgChart1"/>
    <dgm:cxn modelId="{D744E29C-E8D7-4C79-94BE-B4CD81AA6A71}" type="presParOf" srcId="{686A8B67-16F6-47CE-9CBC-E7603C88A2E2}" destId="{FA0C11FE-6C93-40EA-B0C7-A11B7D3C4C02}" srcOrd="1" destOrd="0" presId="urn:microsoft.com/office/officeart/2005/8/layout/orgChart1"/>
    <dgm:cxn modelId="{4B00E44F-8EA0-4512-AAE4-276634CAB0F6}" type="presParOf" srcId="{686A8B67-16F6-47CE-9CBC-E7603C88A2E2}" destId="{2A31279E-1E40-4D8C-B208-4955C0B99EF1}" srcOrd="2" destOrd="0" presId="urn:microsoft.com/office/officeart/2005/8/layout/orgChart1"/>
    <dgm:cxn modelId="{52BEA143-6893-410D-8236-1AA79F945623}" type="presParOf" srcId="{19BDF145-0623-4715-B78D-F6FADA0666FA}" destId="{C6F25841-BDF0-4ABD-BF1A-9047F8E9ABB3}" srcOrd="2" destOrd="0" presId="urn:microsoft.com/office/officeart/2005/8/layout/orgChar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A690F-8E68-442C-A864-59E0159E2504}">
      <dsp:nvSpPr>
        <dsp:cNvPr id="0" name=""/>
        <dsp:cNvSpPr/>
      </dsp:nvSpPr>
      <dsp:spPr>
        <a:xfrm>
          <a:off x="4493831" y="679170"/>
          <a:ext cx="818979" cy="284273"/>
        </a:xfrm>
        <a:custGeom>
          <a:avLst/>
          <a:gdLst/>
          <a:ahLst/>
          <a:cxnLst/>
          <a:rect l="0" t="0" r="0" b="0"/>
          <a:pathLst>
            <a:path>
              <a:moveTo>
                <a:pt x="0" y="0"/>
              </a:moveTo>
              <a:lnTo>
                <a:pt x="0" y="142136"/>
              </a:lnTo>
              <a:lnTo>
                <a:pt x="818979" y="142136"/>
              </a:lnTo>
              <a:lnTo>
                <a:pt x="818979"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2DBABE-A1AB-455A-B980-E96297112C8D}">
      <dsp:nvSpPr>
        <dsp:cNvPr id="0" name=""/>
        <dsp:cNvSpPr/>
      </dsp:nvSpPr>
      <dsp:spPr>
        <a:xfrm>
          <a:off x="4266724" y="2601402"/>
          <a:ext cx="227107" cy="640935"/>
        </a:xfrm>
        <a:custGeom>
          <a:avLst/>
          <a:gdLst/>
          <a:ahLst/>
          <a:cxnLst/>
          <a:rect l="0" t="0" r="0" b="0"/>
          <a:pathLst>
            <a:path>
              <a:moveTo>
                <a:pt x="227107" y="0"/>
              </a:moveTo>
              <a:lnTo>
                <a:pt x="227107" y="640935"/>
              </a:lnTo>
              <a:lnTo>
                <a:pt x="0" y="6409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B8D15B-B834-493A-9C86-4A32C8AEF933}">
      <dsp:nvSpPr>
        <dsp:cNvPr id="0" name=""/>
        <dsp:cNvSpPr/>
      </dsp:nvSpPr>
      <dsp:spPr>
        <a:xfrm>
          <a:off x="4493831" y="2601402"/>
          <a:ext cx="261910" cy="640935"/>
        </a:xfrm>
        <a:custGeom>
          <a:avLst/>
          <a:gdLst/>
          <a:ahLst/>
          <a:cxnLst/>
          <a:rect l="0" t="0" r="0" b="0"/>
          <a:pathLst>
            <a:path>
              <a:moveTo>
                <a:pt x="0" y="0"/>
              </a:moveTo>
              <a:lnTo>
                <a:pt x="0" y="640935"/>
              </a:lnTo>
              <a:lnTo>
                <a:pt x="261910" y="6409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AC5596-BB3E-42D8-8155-6C9D48AD36B8}">
      <dsp:nvSpPr>
        <dsp:cNvPr id="0" name=""/>
        <dsp:cNvSpPr/>
      </dsp:nvSpPr>
      <dsp:spPr>
        <a:xfrm>
          <a:off x="3674852" y="1640286"/>
          <a:ext cx="142136" cy="622695"/>
        </a:xfrm>
        <a:custGeom>
          <a:avLst/>
          <a:gdLst/>
          <a:ahLst/>
          <a:cxnLst/>
          <a:rect l="0" t="0" r="0" b="0"/>
          <a:pathLst>
            <a:path>
              <a:moveTo>
                <a:pt x="0" y="0"/>
              </a:moveTo>
              <a:lnTo>
                <a:pt x="0" y="622695"/>
              </a:lnTo>
              <a:lnTo>
                <a:pt x="142136" y="622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E8E5C3-2612-49C3-A788-9A6037C68E84}">
      <dsp:nvSpPr>
        <dsp:cNvPr id="0" name=""/>
        <dsp:cNvSpPr/>
      </dsp:nvSpPr>
      <dsp:spPr>
        <a:xfrm>
          <a:off x="3532715" y="1640286"/>
          <a:ext cx="142136" cy="622695"/>
        </a:xfrm>
        <a:custGeom>
          <a:avLst/>
          <a:gdLst/>
          <a:ahLst/>
          <a:cxnLst/>
          <a:rect l="0" t="0" r="0" b="0"/>
          <a:pathLst>
            <a:path>
              <a:moveTo>
                <a:pt x="142136" y="0"/>
              </a:moveTo>
              <a:lnTo>
                <a:pt x="142136" y="622695"/>
              </a:lnTo>
              <a:lnTo>
                <a:pt x="0" y="6226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7685EE-9DF8-4AC7-BD22-5AAFD26D4EE2}">
      <dsp:nvSpPr>
        <dsp:cNvPr id="0" name=""/>
        <dsp:cNvSpPr/>
      </dsp:nvSpPr>
      <dsp:spPr>
        <a:xfrm>
          <a:off x="3674852" y="679170"/>
          <a:ext cx="818979" cy="284273"/>
        </a:xfrm>
        <a:custGeom>
          <a:avLst/>
          <a:gdLst/>
          <a:ahLst/>
          <a:cxnLst/>
          <a:rect l="0" t="0" r="0" b="0"/>
          <a:pathLst>
            <a:path>
              <a:moveTo>
                <a:pt x="818979" y="0"/>
              </a:moveTo>
              <a:lnTo>
                <a:pt x="818979" y="142136"/>
              </a:lnTo>
              <a:lnTo>
                <a:pt x="0" y="142136"/>
              </a:lnTo>
              <a:lnTo>
                <a:pt x="0" y="284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5AE0AA-743B-4BC5-843E-66E3DAF09217}">
      <dsp:nvSpPr>
        <dsp:cNvPr id="0" name=""/>
        <dsp:cNvSpPr/>
      </dsp:nvSpPr>
      <dsp:spPr>
        <a:xfrm>
          <a:off x="3059054" y="2327"/>
          <a:ext cx="2869554" cy="67684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err="1"/>
            <a:t>Klachten</a:t>
          </a:r>
          <a:r>
            <a:rPr lang="en-US" sz="1900" kern="1200" dirty="0"/>
            <a:t> </a:t>
          </a:r>
          <a:r>
            <a:rPr lang="en-US" sz="1900" kern="1200" dirty="0" err="1"/>
            <a:t>tijdens</a:t>
          </a:r>
          <a:r>
            <a:rPr lang="en-US" sz="1900" kern="1200" dirty="0"/>
            <a:t>/</a:t>
          </a:r>
          <a:r>
            <a:rPr lang="en-US" sz="1900" kern="1200" dirty="0" err="1"/>
            <a:t>na</a:t>
          </a:r>
          <a:r>
            <a:rPr lang="en-US" sz="1900" kern="1200" dirty="0"/>
            <a:t> </a:t>
          </a:r>
          <a:r>
            <a:rPr lang="en-US" sz="1900" kern="1200" dirty="0" err="1"/>
            <a:t>antibioticum</a:t>
          </a:r>
          <a:endParaRPr lang="nl-NL" sz="1900" kern="1200" dirty="0"/>
        </a:p>
      </dsp:txBody>
      <dsp:txXfrm>
        <a:off x="3059054" y="2327"/>
        <a:ext cx="2869554" cy="676842"/>
      </dsp:txXfrm>
    </dsp:sp>
    <dsp:sp modelId="{DF6AC442-3D44-4356-B973-51E961589759}">
      <dsp:nvSpPr>
        <dsp:cNvPr id="0" name=""/>
        <dsp:cNvSpPr/>
      </dsp:nvSpPr>
      <dsp:spPr>
        <a:xfrm>
          <a:off x="2998010" y="963444"/>
          <a:ext cx="1353684" cy="67684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err="1"/>
            <a:t>Veroorzaakt</a:t>
          </a:r>
          <a:r>
            <a:rPr lang="en-US" sz="1900" kern="1200" dirty="0"/>
            <a:t> door AB</a:t>
          </a:r>
          <a:endParaRPr lang="nl-NL" sz="1900" kern="1200" dirty="0"/>
        </a:p>
      </dsp:txBody>
      <dsp:txXfrm>
        <a:off x="2998010" y="963444"/>
        <a:ext cx="1353684" cy="676842"/>
      </dsp:txXfrm>
    </dsp:sp>
    <dsp:sp modelId="{6AB75183-6EF1-4DFE-AF8B-327DACEC5E8C}">
      <dsp:nvSpPr>
        <dsp:cNvPr id="0" name=""/>
        <dsp:cNvSpPr/>
      </dsp:nvSpPr>
      <dsp:spPr>
        <a:xfrm>
          <a:off x="2179030" y="1924560"/>
          <a:ext cx="1353684" cy="67684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Type A </a:t>
          </a:r>
          <a:r>
            <a:rPr lang="en-US" sz="1900" kern="1200" dirty="0" err="1"/>
            <a:t>reactie</a:t>
          </a:r>
          <a:endParaRPr lang="nl-NL" sz="1900" kern="1200" dirty="0"/>
        </a:p>
      </dsp:txBody>
      <dsp:txXfrm>
        <a:off x="2179030" y="1924560"/>
        <a:ext cx="1353684" cy="676842"/>
      </dsp:txXfrm>
    </dsp:sp>
    <dsp:sp modelId="{185C1112-4CBE-49BD-806C-724E1D6255BD}">
      <dsp:nvSpPr>
        <dsp:cNvPr id="0" name=""/>
        <dsp:cNvSpPr/>
      </dsp:nvSpPr>
      <dsp:spPr>
        <a:xfrm>
          <a:off x="3816989" y="1924560"/>
          <a:ext cx="1353684" cy="67684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Type B </a:t>
          </a:r>
          <a:r>
            <a:rPr lang="en-US" sz="1900" kern="1200" dirty="0" err="1"/>
            <a:t>reactie</a:t>
          </a:r>
          <a:endParaRPr lang="nl-NL" sz="1900" kern="1200" dirty="0"/>
        </a:p>
      </dsp:txBody>
      <dsp:txXfrm>
        <a:off x="3816989" y="1924560"/>
        <a:ext cx="1353684" cy="676842"/>
      </dsp:txXfrm>
    </dsp:sp>
    <dsp:sp modelId="{E6814E54-6EB3-48B4-B14F-7E81B1AB985B}">
      <dsp:nvSpPr>
        <dsp:cNvPr id="0" name=""/>
        <dsp:cNvSpPr/>
      </dsp:nvSpPr>
      <dsp:spPr>
        <a:xfrm>
          <a:off x="4755742" y="2903917"/>
          <a:ext cx="1353684" cy="67684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delayed type</a:t>
          </a:r>
        </a:p>
        <a:p>
          <a:pPr marL="0" lvl="0" indent="0" algn="ctr" defTabSz="844550">
            <a:lnSpc>
              <a:spcPct val="90000"/>
            </a:lnSpc>
            <a:spcBef>
              <a:spcPct val="0"/>
            </a:spcBef>
            <a:spcAft>
              <a:spcPct val="35000"/>
            </a:spcAft>
            <a:buNone/>
          </a:pPr>
          <a:r>
            <a:rPr lang="en-US" sz="1900" kern="1200" dirty="0" err="1"/>
            <a:t>allergie</a:t>
          </a:r>
          <a:endParaRPr lang="nl-NL" sz="1900" kern="1200" dirty="0"/>
        </a:p>
      </dsp:txBody>
      <dsp:txXfrm>
        <a:off x="4755742" y="2903917"/>
        <a:ext cx="1353684" cy="676842"/>
      </dsp:txXfrm>
    </dsp:sp>
    <dsp:sp modelId="{695D1025-3080-4BE4-93F4-8A3899969A40}">
      <dsp:nvSpPr>
        <dsp:cNvPr id="0" name=""/>
        <dsp:cNvSpPr/>
      </dsp:nvSpPr>
      <dsp:spPr>
        <a:xfrm>
          <a:off x="2913039" y="2903917"/>
          <a:ext cx="1353684" cy="67684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immediate type </a:t>
          </a:r>
          <a:r>
            <a:rPr lang="en-US" sz="1900" kern="1200" dirty="0" err="1"/>
            <a:t>allergie</a:t>
          </a:r>
          <a:endParaRPr lang="nl-NL" sz="1900" kern="1200" dirty="0"/>
        </a:p>
      </dsp:txBody>
      <dsp:txXfrm>
        <a:off x="2913039" y="2903917"/>
        <a:ext cx="1353684" cy="676842"/>
      </dsp:txXfrm>
    </dsp:sp>
    <dsp:sp modelId="{C91E1927-6E06-4B6E-AEA5-BF7AD8A09DD6}">
      <dsp:nvSpPr>
        <dsp:cNvPr id="0" name=""/>
        <dsp:cNvSpPr/>
      </dsp:nvSpPr>
      <dsp:spPr>
        <a:xfrm>
          <a:off x="4635968" y="963444"/>
          <a:ext cx="1353684" cy="67684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err="1"/>
            <a:t>Geen</a:t>
          </a:r>
          <a:r>
            <a:rPr lang="en-US" sz="1900" kern="1200" dirty="0"/>
            <a:t> </a:t>
          </a:r>
          <a:r>
            <a:rPr lang="en-US" sz="1900" kern="1200" dirty="0" err="1"/>
            <a:t>causale</a:t>
          </a:r>
          <a:r>
            <a:rPr lang="en-US" sz="1900" kern="1200" dirty="0"/>
            <a:t>  </a:t>
          </a:r>
          <a:r>
            <a:rPr lang="en-US" sz="1900" kern="1200" dirty="0" err="1"/>
            <a:t>relatie</a:t>
          </a:r>
          <a:endParaRPr lang="nl-NL" sz="1900" kern="1200" dirty="0"/>
        </a:p>
      </dsp:txBody>
      <dsp:txXfrm>
        <a:off x="4635968" y="963444"/>
        <a:ext cx="1353684" cy="676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A690F-8E68-442C-A864-59E0159E2504}">
      <dsp:nvSpPr>
        <dsp:cNvPr id="0" name=""/>
        <dsp:cNvSpPr/>
      </dsp:nvSpPr>
      <dsp:spPr>
        <a:xfrm>
          <a:off x="1823006" y="242030"/>
          <a:ext cx="292577" cy="101555"/>
        </a:xfrm>
        <a:custGeom>
          <a:avLst/>
          <a:gdLst/>
          <a:ahLst/>
          <a:cxnLst/>
          <a:rect l="0" t="0" r="0" b="0"/>
          <a:pathLst>
            <a:path>
              <a:moveTo>
                <a:pt x="0" y="0"/>
              </a:moveTo>
              <a:lnTo>
                <a:pt x="0" y="50777"/>
              </a:lnTo>
              <a:lnTo>
                <a:pt x="292577" y="50777"/>
              </a:lnTo>
              <a:lnTo>
                <a:pt x="292577" y="1015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2DBABE-A1AB-455A-B980-E96297112C8D}">
      <dsp:nvSpPr>
        <dsp:cNvPr id="0" name=""/>
        <dsp:cNvSpPr/>
      </dsp:nvSpPr>
      <dsp:spPr>
        <a:xfrm>
          <a:off x="1696153" y="928740"/>
          <a:ext cx="91440" cy="228971"/>
        </a:xfrm>
        <a:custGeom>
          <a:avLst/>
          <a:gdLst/>
          <a:ahLst/>
          <a:cxnLst/>
          <a:rect l="0" t="0" r="0" b="0"/>
          <a:pathLst>
            <a:path>
              <a:moveTo>
                <a:pt x="126853" y="0"/>
              </a:moveTo>
              <a:lnTo>
                <a:pt x="126853" y="228971"/>
              </a:lnTo>
              <a:lnTo>
                <a:pt x="45720" y="22897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B8D15B-B834-493A-9C86-4A32C8AEF933}">
      <dsp:nvSpPr>
        <dsp:cNvPr id="0" name=""/>
        <dsp:cNvSpPr/>
      </dsp:nvSpPr>
      <dsp:spPr>
        <a:xfrm>
          <a:off x="1823006" y="928740"/>
          <a:ext cx="93566" cy="228971"/>
        </a:xfrm>
        <a:custGeom>
          <a:avLst/>
          <a:gdLst/>
          <a:ahLst/>
          <a:cxnLst/>
          <a:rect l="0" t="0" r="0" b="0"/>
          <a:pathLst>
            <a:path>
              <a:moveTo>
                <a:pt x="0" y="0"/>
              </a:moveTo>
              <a:lnTo>
                <a:pt x="0" y="228971"/>
              </a:lnTo>
              <a:lnTo>
                <a:pt x="93566" y="22897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AC5596-BB3E-42D8-8155-6C9D48AD36B8}">
      <dsp:nvSpPr>
        <dsp:cNvPr id="0" name=""/>
        <dsp:cNvSpPr/>
      </dsp:nvSpPr>
      <dsp:spPr>
        <a:xfrm>
          <a:off x="1484709" y="585385"/>
          <a:ext cx="91440" cy="222455"/>
        </a:xfrm>
        <a:custGeom>
          <a:avLst/>
          <a:gdLst/>
          <a:ahLst/>
          <a:cxnLst/>
          <a:rect l="0" t="0" r="0" b="0"/>
          <a:pathLst>
            <a:path>
              <a:moveTo>
                <a:pt x="45720" y="0"/>
              </a:moveTo>
              <a:lnTo>
                <a:pt x="45720" y="222455"/>
              </a:lnTo>
              <a:lnTo>
                <a:pt x="96497" y="2224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E8E5C3-2612-49C3-A788-9A6037C68E84}">
      <dsp:nvSpPr>
        <dsp:cNvPr id="0" name=""/>
        <dsp:cNvSpPr/>
      </dsp:nvSpPr>
      <dsp:spPr>
        <a:xfrm>
          <a:off x="1433931" y="585385"/>
          <a:ext cx="91440" cy="222455"/>
        </a:xfrm>
        <a:custGeom>
          <a:avLst/>
          <a:gdLst/>
          <a:ahLst/>
          <a:cxnLst/>
          <a:rect l="0" t="0" r="0" b="0"/>
          <a:pathLst>
            <a:path>
              <a:moveTo>
                <a:pt x="96497" y="0"/>
              </a:moveTo>
              <a:lnTo>
                <a:pt x="96497" y="222455"/>
              </a:lnTo>
              <a:lnTo>
                <a:pt x="45720" y="2224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7685EE-9DF8-4AC7-BD22-5AAFD26D4EE2}">
      <dsp:nvSpPr>
        <dsp:cNvPr id="0" name=""/>
        <dsp:cNvSpPr/>
      </dsp:nvSpPr>
      <dsp:spPr>
        <a:xfrm>
          <a:off x="1530429" y="242030"/>
          <a:ext cx="292577" cy="101555"/>
        </a:xfrm>
        <a:custGeom>
          <a:avLst/>
          <a:gdLst/>
          <a:ahLst/>
          <a:cxnLst/>
          <a:rect l="0" t="0" r="0" b="0"/>
          <a:pathLst>
            <a:path>
              <a:moveTo>
                <a:pt x="292577" y="0"/>
              </a:moveTo>
              <a:lnTo>
                <a:pt x="292577" y="50777"/>
              </a:lnTo>
              <a:lnTo>
                <a:pt x="0" y="50777"/>
              </a:lnTo>
              <a:lnTo>
                <a:pt x="0" y="1015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5AE0AA-743B-4BC5-843E-66E3DAF09217}">
      <dsp:nvSpPr>
        <dsp:cNvPr id="0" name=""/>
        <dsp:cNvSpPr/>
      </dsp:nvSpPr>
      <dsp:spPr>
        <a:xfrm>
          <a:off x="1310438" y="231"/>
          <a:ext cx="1025136" cy="24179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err="1"/>
            <a:t>Klachten</a:t>
          </a:r>
          <a:r>
            <a:rPr lang="en-US" sz="600" kern="1200" dirty="0"/>
            <a:t> </a:t>
          </a:r>
          <a:r>
            <a:rPr lang="en-US" sz="600" kern="1200" dirty="0" err="1"/>
            <a:t>tijdens</a:t>
          </a:r>
          <a:r>
            <a:rPr lang="en-US" sz="600" kern="1200" dirty="0"/>
            <a:t>/</a:t>
          </a:r>
          <a:r>
            <a:rPr lang="en-US" sz="600" kern="1200" dirty="0" err="1"/>
            <a:t>na</a:t>
          </a:r>
          <a:r>
            <a:rPr lang="en-US" sz="600" kern="1200" dirty="0"/>
            <a:t> </a:t>
          </a:r>
          <a:r>
            <a:rPr lang="en-US" sz="600" kern="1200" dirty="0" err="1"/>
            <a:t>antibioticum</a:t>
          </a:r>
          <a:endParaRPr lang="nl-NL" sz="600" kern="1200" dirty="0"/>
        </a:p>
      </dsp:txBody>
      <dsp:txXfrm>
        <a:off x="1310438" y="231"/>
        <a:ext cx="1025136" cy="241799"/>
      </dsp:txXfrm>
    </dsp:sp>
    <dsp:sp modelId="{DF6AC442-3D44-4356-B973-51E961589759}">
      <dsp:nvSpPr>
        <dsp:cNvPr id="0" name=""/>
        <dsp:cNvSpPr/>
      </dsp:nvSpPr>
      <dsp:spPr>
        <a:xfrm>
          <a:off x="1288630" y="343586"/>
          <a:ext cx="483598" cy="24179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err="1"/>
            <a:t>Veroorzaak</a:t>
          </a:r>
          <a:r>
            <a:rPr lang="en-US" sz="600" kern="1200" dirty="0"/>
            <a:t> door AB</a:t>
          </a:r>
          <a:endParaRPr lang="nl-NL" sz="600" kern="1200" dirty="0"/>
        </a:p>
      </dsp:txBody>
      <dsp:txXfrm>
        <a:off x="1288630" y="343586"/>
        <a:ext cx="483598" cy="241799"/>
      </dsp:txXfrm>
    </dsp:sp>
    <dsp:sp modelId="{6AB75183-6EF1-4DFE-AF8B-327DACEC5E8C}">
      <dsp:nvSpPr>
        <dsp:cNvPr id="0" name=""/>
        <dsp:cNvSpPr/>
      </dsp:nvSpPr>
      <dsp:spPr>
        <a:xfrm>
          <a:off x="996053" y="686941"/>
          <a:ext cx="483598" cy="24179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Type A </a:t>
          </a:r>
          <a:r>
            <a:rPr lang="en-US" sz="600" kern="1200" dirty="0" err="1"/>
            <a:t>reactie</a:t>
          </a:r>
          <a:endParaRPr lang="nl-NL" sz="600" kern="1200" dirty="0"/>
        </a:p>
      </dsp:txBody>
      <dsp:txXfrm>
        <a:off x="996053" y="686941"/>
        <a:ext cx="483598" cy="241799"/>
      </dsp:txXfrm>
    </dsp:sp>
    <dsp:sp modelId="{185C1112-4CBE-49BD-806C-724E1D6255BD}">
      <dsp:nvSpPr>
        <dsp:cNvPr id="0" name=""/>
        <dsp:cNvSpPr/>
      </dsp:nvSpPr>
      <dsp:spPr>
        <a:xfrm>
          <a:off x="1581207" y="686941"/>
          <a:ext cx="483598" cy="24179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Type B </a:t>
          </a:r>
          <a:r>
            <a:rPr lang="en-US" sz="600" kern="1200" dirty="0" err="1"/>
            <a:t>reactie</a:t>
          </a:r>
          <a:endParaRPr lang="nl-NL" sz="600" kern="1200" dirty="0"/>
        </a:p>
      </dsp:txBody>
      <dsp:txXfrm>
        <a:off x="1581207" y="686941"/>
        <a:ext cx="483598" cy="241799"/>
      </dsp:txXfrm>
    </dsp:sp>
    <dsp:sp modelId="{E6814E54-6EB3-48B4-B14F-7E81B1AB985B}">
      <dsp:nvSpPr>
        <dsp:cNvPr id="0" name=""/>
        <dsp:cNvSpPr/>
      </dsp:nvSpPr>
      <dsp:spPr>
        <a:xfrm>
          <a:off x="1916573" y="1036812"/>
          <a:ext cx="483598" cy="24179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err="1"/>
            <a:t>Vetraagd</a:t>
          </a:r>
          <a:r>
            <a:rPr lang="en-US" sz="600" kern="1200" dirty="0"/>
            <a:t> type</a:t>
          </a:r>
        </a:p>
        <a:p>
          <a:pPr marL="0" lvl="0" indent="0" algn="ctr" defTabSz="266700">
            <a:lnSpc>
              <a:spcPct val="90000"/>
            </a:lnSpc>
            <a:spcBef>
              <a:spcPct val="0"/>
            </a:spcBef>
            <a:spcAft>
              <a:spcPct val="35000"/>
            </a:spcAft>
            <a:buNone/>
          </a:pPr>
          <a:r>
            <a:rPr lang="en-US" sz="600" kern="1200" dirty="0" err="1"/>
            <a:t>allergie</a:t>
          </a:r>
          <a:endParaRPr lang="nl-NL" sz="600" kern="1200" dirty="0"/>
        </a:p>
      </dsp:txBody>
      <dsp:txXfrm>
        <a:off x="1916573" y="1036812"/>
        <a:ext cx="483598" cy="241799"/>
      </dsp:txXfrm>
    </dsp:sp>
    <dsp:sp modelId="{695D1025-3080-4BE4-93F4-8A3899969A40}">
      <dsp:nvSpPr>
        <dsp:cNvPr id="0" name=""/>
        <dsp:cNvSpPr/>
      </dsp:nvSpPr>
      <dsp:spPr>
        <a:xfrm>
          <a:off x="1258274" y="1036812"/>
          <a:ext cx="483598" cy="24179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err="1"/>
            <a:t>Acuut</a:t>
          </a:r>
          <a:r>
            <a:rPr lang="en-US" sz="600" kern="1200" dirty="0"/>
            <a:t> type </a:t>
          </a:r>
          <a:r>
            <a:rPr lang="en-US" sz="600" kern="1200" dirty="0" err="1"/>
            <a:t>allergie</a:t>
          </a:r>
          <a:endParaRPr lang="nl-NL" sz="600" kern="1200" dirty="0"/>
        </a:p>
      </dsp:txBody>
      <dsp:txXfrm>
        <a:off x="1258274" y="1036812"/>
        <a:ext cx="483598" cy="241799"/>
      </dsp:txXfrm>
    </dsp:sp>
    <dsp:sp modelId="{C91E1927-6E06-4B6E-AEA5-BF7AD8A09DD6}">
      <dsp:nvSpPr>
        <dsp:cNvPr id="0" name=""/>
        <dsp:cNvSpPr/>
      </dsp:nvSpPr>
      <dsp:spPr>
        <a:xfrm>
          <a:off x="1873784" y="343586"/>
          <a:ext cx="483598" cy="24179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err="1"/>
            <a:t>Geen</a:t>
          </a:r>
          <a:r>
            <a:rPr lang="en-US" sz="600" kern="1200" dirty="0"/>
            <a:t> </a:t>
          </a:r>
          <a:r>
            <a:rPr lang="en-US" sz="600" kern="1200" dirty="0" err="1"/>
            <a:t>causale</a:t>
          </a:r>
          <a:r>
            <a:rPr lang="en-US" sz="600" kern="1200" dirty="0"/>
            <a:t>  </a:t>
          </a:r>
          <a:r>
            <a:rPr lang="en-US" sz="600" kern="1200" dirty="0" err="1"/>
            <a:t>relatie</a:t>
          </a:r>
          <a:endParaRPr lang="nl-NL" sz="600" kern="1200" dirty="0"/>
        </a:p>
      </dsp:txBody>
      <dsp:txXfrm>
        <a:off x="1873784" y="343586"/>
        <a:ext cx="483598" cy="2417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62DFE-43A2-4C01-B704-E47576A6C18F}" type="slidenum">
              <a:rPr lang="nl-NL" smtClean="0"/>
              <a:t>‹nr.›</a:t>
            </a:fld>
            <a:endParaRPr lang="nl-NL"/>
          </a:p>
        </p:txBody>
      </p:sp>
    </p:spTree>
    <p:extLst>
      <p:ext uri="{BB962C8B-B14F-4D97-AF65-F5344CB8AC3E}">
        <p14:creationId xmlns:p14="http://schemas.microsoft.com/office/powerpoint/2010/main" val="329034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B362DFE-43A2-4C01-B704-E47576A6C18F}" type="slidenum">
              <a:rPr lang="nl-NL" smtClean="0"/>
              <a:t>1</a:t>
            </a:fld>
            <a:endParaRPr lang="nl-NL"/>
          </a:p>
        </p:txBody>
      </p:sp>
    </p:spTree>
    <p:extLst>
      <p:ext uri="{BB962C8B-B14F-4D97-AF65-F5344CB8AC3E}">
        <p14:creationId xmlns:p14="http://schemas.microsoft.com/office/powerpoint/2010/main" val="3800732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17</a:t>
            </a:fld>
            <a:endParaRPr lang="nl-NL"/>
          </a:p>
        </p:txBody>
      </p:sp>
    </p:spTree>
    <p:extLst>
      <p:ext uri="{BB962C8B-B14F-4D97-AF65-F5344CB8AC3E}">
        <p14:creationId xmlns:p14="http://schemas.microsoft.com/office/powerpoint/2010/main" val="1977802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18</a:t>
            </a:fld>
            <a:endParaRPr lang="nl-NL"/>
          </a:p>
        </p:txBody>
      </p:sp>
    </p:spTree>
    <p:extLst>
      <p:ext uri="{BB962C8B-B14F-4D97-AF65-F5344CB8AC3E}">
        <p14:creationId xmlns:p14="http://schemas.microsoft.com/office/powerpoint/2010/main" val="27751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19</a:t>
            </a:fld>
            <a:endParaRPr lang="nl-NL"/>
          </a:p>
        </p:txBody>
      </p:sp>
    </p:spTree>
    <p:extLst>
      <p:ext uri="{BB962C8B-B14F-4D97-AF65-F5344CB8AC3E}">
        <p14:creationId xmlns:p14="http://schemas.microsoft.com/office/powerpoint/2010/main" val="2126026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21</a:t>
            </a:fld>
            <a:endParaRPr lang="nl-NL"/>
          </a:p>
        </p:txBody>
      </p:sp>
    </p:spTree>
    <p:extLst>
      <p:ext uri="{BB962C8B-B14F-4D97-AF65-F5344CB8AC3E}">
        <p14:creationId xmlns:p14="http://schemas.microsoft.com/office/powerpoint/2010/main" val="1123499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Het merendeel van de </a:t>
            </a:r>
            <a:r>
              <a:rPr lang="nl-NL" dirty="0" err="1"/>
              <a:t>immediate</a:t>
            </a:r>
            <a:r>
              <a:rPr lang="nl-NL" dirty="0"/>
              <a:t>-type-allergische reacties bij penicillines ontstaat doordat bij het uiteenvallen van de </a:t>
            </a:r>
            <a:r>
              <a:rPr lang="nl-NL" dirty="0" err="1"/>
              <a:t>bètalactamring</a:t>
            </a:r>
            <a:r>
              <a:rPr lang="nl-NL" dirty="0"/>
              <a:t> het reactieve </a:t>
            </a:r>
            <a:r>
              <a:rPr lang="nl-NL" dirty="0" err="1"/>
              <a:t>penicilloyl</a:t>
            </a:r>
            <a:r>
              <a:rPr lang="nl-NL" dirty="0"/>
              <a:t>-polylysine (PPL) ontstaat Hoewel cefalosporines eveneens een </a:t>
            </a:r>
            <a:r>
              <a:rPr lang="nl-NL" dirty="0" err="1"/>
              <a:t>bètalactamring</a:t>
            </a:r>
            <a:r>
              <a:rPr lang="nl-NL" dirty="0"/>
              <a:t> bevatten, komt kruisallergie slechts zelden voor. Vóór 1980 werd melding gemaakt van kruisovergevoeligheid bij soms wel meer dan 10% van de patiënten met een penicilline-allergie. De kruisreactie ontstond overigens grotendeels door verontreiniging van de </a:t>
            </a:r>
            <a:r>
              <a:rPr lang="nl-NL" dirty="0" err="1"/>
              <a:t>cefalosporinespreparaten</a:t>
            </a:r>
            <a:r>
              <a:rPr lang="nl-NL" dirty="0"/>
              <a:t> met penicilline; dit gebeurde in een productieproces dat inmiddels verouderd is.. Uit een recente review blijkt dat de frequentie van kruisovergevoeligheid voor cefalosporines bij patiënten met een historie van penicilline-allergie én een positieve </a:t>
            </a:r>
            <a:r>
              <a:rPr lang="nl-NL" dirty="0" err="1"/>
              <a:t>skinprick</a:t>
            </a:r>
            <a:r>
              <a:rPr lang="nl-NL" dirty="0"/>
              <a:t>-test slechts 2% is. Na toediening van een cefalosporine ontstaat geen PPL, omdat de </a:t>
            </a:r>
            <a:r>
              <a:rPr lang="nl-NL" dirty="0" err="1"/>
              <a:t>bètalactamring</a:t>
            </a:r>
            <a:r>
              <a:rPr lang="nl-NL" dirty="0"/>
              <a:t> gekoppeld is aan een </a:t>
            </a:r>
            <a:r>
              <a:rPr lang="nl-NL" dirty="0" err="1"/>
              <a:t>dihydrothiazinegroep</a:t>
            </a:r>
            <a:r>
              <a:rPr lang="nl-NL" dirty="0"/>
              <a:t>, waardoor het cefalosporine op een andere manier degradeert. Omdat de structuur van het degradatieproduct anders is dan de structuur van PPL, leidt dit niet tot kruisallergie. Kruisreactiviteit met cefalosporines is voornamelijk het gevolg van overeenkomsten in de R1-zijketen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Het merendeel van de </a:t>
            </a:r>
            <a:r>
              <a:rPr lang="nl-NL" sz="1200" dirty="0" err="1"/>
              <a:t>immediate</a:t>
            </a:r>
            <a:r>
              <a:rPr lang="nl-NL" sz="1200" dirty="0"/>
              <a:t> type allergische reacties bij benzylpenicilline ontstaat bij het uiteenvallen van de </a:t>
            </a:r>
            <a:r>
              <a:rPr lang="nl-NL" sz="1200" dirty="0" err="1"/>
              <a:t>beta-lactamring</a:t>
            </a:r>
            <a:r>
              <a:rPr lang="nl-NL" sz="1200" dirty="0"/>
              <a:t>. </a:t>
            </a:r>
            <a:r>
              <a:rPr lang="en-US" sz="1200" dirty="0" err="1"/>
              <a:t>Onder</a:t>
            </a:r>
            <a:r>
              <a:rPr lang="en-US" sz="1200" dirty="0"/>
              <a:t> </a:t>
            </a:r>
            <a:r>
              <a:rPr lang="en-US" sz="1200" dirty="0" err="1"/>
              <a:t>invloed</a:t>
            </a:r>
            <a:r>
              <a:rPr lang="en-US" sz="1200" dirty="0"/>
              <a:t> van </a:t>
            </a:r>
            <a:r>
              <a:rPr lang="en-US" sz="1200" dirty="0" err="1"/>
              <a:t>aminogroepen</a:t>
            </a:r>
            <a:r>
              <a:rPr lang="en-US" sz="1200" dirty="0"/>
              <a:t> op plasma-</a:t>
            </a:r>
            <a:r>
              <a:rPr lang="en-US" sz="1200" dirty="0" err="1"/>
              <a:t>eitwitten</a:t>
            </a:r>
            <a:r>
              <a:rPr lang="en-US" sz="1200" dirty="0"/>
              <a:t> </a:t>
            </a:r>
            <a:r>
              <a:rPr lang="en-US" sz="1200" dirty="0" err="1"/>
              <a:t>kan</a:t>
            </a:r>
            <a:r>
              <a:rPr lang="en-US" sz="1200" dirty="0"/>
              <a:t> de beta-</a:t>
            </a:r>
            <a:r>
              <a:rPr lang="en-US" sz="1200" dirty="0" err="1"/>
              <a:t>lactamring</a:t>
            </a:r>
            <a:r>
              <a:rPr lang="en-US" sz="1200" dirty="0"/>
              <a:t> </a:t>
            </a:r>
            <a:r>
              <a:rPr lang="en-US" sz="1200" dirty="0" err="1"/>
              <a:t>verbroken</a:t>
            </a:r>
            <a:r>
              <a:rPr lang="en-US" sz="1200" dirty="0"/>
              <a:t> </a:t>
            </a:r>
            <a:r>
              <a:rPr lang="en-US" sz="1200" dirty="0" err="1"/>
              <a:t>worden</a:t>
            </a:r>
            <a:r>
              <a:rPr lang="en-US" sz="1200" dirty="0"/>
              <a:t>. </a:t>
            </a:r>
            <a:r>
              <a:rPr lang="nl-NL" sz="1200" dirty="0"/>
              <a:t>Bij dit proces ontstaat </a:t>
            </a:r>
            <a:r>
              <a:rPr lang="nl-NL" sz="1200" dirty="0" err="1"/>
              <a:t>penicilloyl</a:t>
            </a:r>
            <a:r>
              <a:rPr lang="nl-NL" sz="1200" dirty="0"/>
              <a:t>. </a:t>
            </a:r>
            <a:r>
              <a:rPr lang="nl-NL" sz="1200" dirty="0" err="1"/>
              <a:t>Penicilloyl</a:t>
            </a:r>
            <a:r>
              <a:rPr lang="nl-NL" sz="1200" dirty="0"/>
              <a:t> bindt vervolgens aan lysine in plasma-eiwitten of eiwitstructuren op cellen. Dit complex heet </a:t>
            </a:r>
            <a:r>
              <a:rPr lang="nl-NL" sz="1200" dirty="0" err="1"/>
              <a:t>Penicilloyl</a:t>
            </a:r>
            <a:r>
              <a:rPr lang="nl-NL" sz="1200" dirty="0"/>
              <a:t> -polylysine (PPL) en wordt herkend door het immuunsysteem. PPL kan optrede als het antigeen dat leidt tot de </a:t>
            </a:r>
            <a:r>
              <a:rPr lang="nl-NL" sz="1200" dirty="0" err="1"/>
              <a:t>IgE</a:t>
            </a:r>
            <a:r>
              <a:rPr lang="nl-NL" sz="1200" dirty="0"/>
              <a:t>-gemedieerde immuunreactie. Bij patiënten met een ‘</a:t>
            </a:r>
            <a:r>
              <a:rPr lang="nl-NL" sz="1200" dirty="0" err="1"/>
              <a:t>immediate</a:t>
            </a:r>
            <a:r>
              <a:rPr lang="nl-NL" sz="1200" dirty="0"/>
              <a:t> type’ allergie is het </a:t>
            </a:r>
            <a:r>
              <a:rPr lang="nl-NL" sz="1200" dirty="0" err="1"/>
              <a:t>benzylpenicilloyl</a:t>
            </a:r>
            <a:r>
              <a:rPr lang="nl-NL" sz="1200" dirty="0"/>
              <a:t>-enzymcomplex in tot ca. 75-80% van de gevallen verantwoordelijk voor de allergie. </a:t>
            </a:r>
          </a:p>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24</a:t>
            </a:fld>
            <a:endParaRPr lang="nl-NL"/>
          </a:p>
        </p:txBody>
      </p:sp>
    </p:spTree>
    <p:extLst>
      <p:ext uri="{BB962C8B-B14F-4D97-AF65-F5344CB8AC3E}">
        <p14:creationId xmlns:p14="http://schemas.microsoft.com/office/powerpoint/2010/main" val="3420546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Kruisreactiviteit met cefalosporines is voornamelijk het gevolg van overeenkomsten in de R1-zijketen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25</a:t>
            </a:fld>
            <a:endParaRPr lang="nl-NL"/>
          </a:p>
        </p:txBody>
      </p:sp>
    </p:spTree>
    <p:extLst>
      <p:ext uri="{BB962C8B-B14F-4D97-AF65-F5344CB8AC3E}">
        <p14:creationId xmlns:p14="http://schemas.microsoft.com/office/powerpoint/2010/main" val="3146659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Penicillines delen echter vooral zijketens met cefalosporines die in Nederland slechts zelden worden gebruikt, zoals cefalotine en cefaclor. Tabel 2 geeft een overzicht van de in Nederland beschikbare penicillines en de kans op kruisreactiviteit met cefalosporines, op basis van de zijketens. Wanneer bij een </a:t>
            </a:r>
            <a:r>
              <a:rPr lang="nl-NL" dirty="0" err="1"/>
              <a:t>immediate</a:t>
            </a:r>
            <a:r>
              <a:rPr lang="nl-NL" dirty="0"/>
              <a:t>-typepenicilline-allergie een cefalosporine zonder gelijkende zijketen gekozen wordt, is de kans op een </a:t>
            </a:r>
            <a:r>
              <a:rPr lang="nl-NL" dirty="0" err="1"/>
              <a:t>kruisallergische</a:t>
            </a:r>
            <a:r>
              <a:rPr lang="nl-NL" dirty="0"/>
              <a:t> reactie klein.</a:t>
            </a:r>
          </a:p>
        </p:txBody>
      </p:sp>
      <p:sp>
        <p:nvSpPr>
          <p:cNvPr id="4" name="Slide Number Placeholder 3"/>
          <p:cNvSpPr>
            <a:spLocks noGrp="1"/>
          </p:cNvSpPr>
          <p:nvPr>
            <p:ph type="sldNum" sz="quarter" idx="5"/>
          </p:nvPr>
        </p:nvSpPr>
        <p:spPr/>
        <p:txBody>
          <a:bodyPr/>
          <a:lstStyle/>
          <a:p>
            <a:fld id="{0B362DFE-43A2-4C01-B704-E47576A6C18F}" type="slidenum">
              <a:rPr lang="nl-NL" smtClean="0"/>
              <a:t>26</a:t>
            </a:fld>
            <a:endParaRPr lang="nl-NL"/>
          </a:p>
        </p:txBody>
      </p:sp>
    </p:spTree>
    <p:extLst>
      <p:ext uri="{BB962C8B-B14F-4D97-AF65-F5344CB8AC3E}">
        <p14:creationId xmlns:p14="http://schemas.microsoft.com/office/powerpoint/2010/main" val="641890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Several studies have shown that patients lose skin test sensitivity to penicillin over time. The longer the interval between the reaction and the skin test, the greater the likelihood of having a negative result. In addition, </a:t>
            </a:r>
            <a:r>
              <a:rPr lang="en-GB"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patients with a selective response to amoxicillin tended to lose sensitivity faster than those who responded to several penicillin determinants.(30, 31).</a:t>
            </a:r>
            <a:r>
              <a:rPr lang="en-GB"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Contrary to the literature available for penicillin allergy, there is very limited literature on the half-life of cephalosporin allergy. Romano et al. showed that of 72 patients with cephalosporin allergy, 45 became skin test or </a:t>
            </a:r>
            <a:r>
              <a:rPr lang="en-GB" sz="1800" dirty="0" err="1">
                <a:effectLst/>
                <a:latin typeface="Calibri" panose="020F0502020204030204" pitchFamily="34" charset="0"/>
                <a:ea typeface="Calibri" panose="020F0502020204030204" pitchFamily="34" charset="0"/>
                <a:cs typeface="Calibri" panose="020F0502020204030204" pitchFamily="34" charset="0"/>
              </a:rPr>
              <a:t>sIgE</a:t>
            </a:r>
            <a:r>
              <a:rPr lang="en-GB" sz="1800" dirty="0">
                <a:effectLst/>
                <a:latin typeface="Calibri" panose="020F0502020204030204" pitchFamily="34" charset="0"/>
                <a:ea typeface="Calibri" panose="020F0502020204030204" pitchFamily="34" charset="0"/>
                <a:cs typeface="Calibri" panose="020F0502020204030204" pitchFamily="34" charset="0"/>
              </a:rPr>
              <a:t> negative after 5 years.(32) Fernandez et al. observed only 2.4% of 41 patients with cephalosporin allergy showed </a:t>
            </a:r>
            <a:r>
              <a:rPr lang="en-GB" sz="1800" dirty="0" err="1">
                <a:effectLst/>
                <a:latin typeface="Calibri" panose="020F0502020204030204" pitchFamily="34" charset="0"/>
                <a:ea typeface="Calibri" panose="020F0502020204030204" pitchFamily="34" charset="0"/>
                <a:cs typeface="Calibri" panose="020F0502020204030204" pitchFamily="34" charset="0"/>
              </a:rPr>
              <a:t>sIgE</a:t>
            </a:r>
            <a:r>
              <a:rPr lang="en-GB" sz="1800" dirty="0">
                <a:effectLst/>
                <a:latin typeface="Calibri" panose="020F0502020204030204" pitchFamily="34" charset="0"/>
                <a:ea typeface="Calibri" panose="020F0502020204030204" pitchFamily="34" charset="0"/>
                <a:cs typeface="Calibri" panose="020F0502020204030204" pitchFamily="34" charset="0"/>
              </a:rPr>
              <a:t> positivity after 4 years.(33)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28</a:t>
            </a:fld>
            <a:endParaRPr lang="nl-NL"/>
          </a:p>
        </p:txBody>
      </p:sp>
    </p:spTree>
    <p:extLst>
      <p:ext uri="{BB962C8B-B14F-4D97-AF65-F5344CB8AC3E}">
        <p14:creationId xmlns:p14="http://schemas.microsoft.com/office/powerpoint/2010/main" val="119131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31</a:t>
            </a:fld>
            <a:endParaRPr lang="nl-NL"/>
          </a:p>
        </p:txBody>
      </p:sp>
    </p:spTree>
    <p:extLst>
      <p:ext uri="{BB962C8B-B14F-4D97-AF65-F5344CB8AC3E}">
        <p14:creationId xmlns:p14="http://schemas.microsoft.com/office/powerpoint/2010/main" val="2518279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32</a:t>
            </a:fld>
            <a:endParaRPr lang="nl-NL"/>
          </a:p>
        </p:txBody>
      </p:sp>
    </p:spTree>
    <p:extLst>
      <p:ext uri="{BB962C8B-B14F-4D97-AF65-F5344CB8AC3E}">
        <p14:creationId xmlns:p14="http://schemas.microsoft.com/office/powerpoint/2010/main" val="169468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2</a:t>
            </a:fld>
            <a:endParaRPr lang="nl-NL"/>
          </a:p>
        </p:txBody>
      </p:sp>
    </p:spTree>
    <p:extLst>
      <p:ext uri="{BB962C8B-B14F-4D97-AF65-F5344CB8AC3E}">
        <p14:creationId xmlns:p14="http://schemas.microsoft.com/office/powerpoint/2010/main" val="308825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Selectie</a:t>
            </a:r>
            <a:r>
              <a:rPr lang="en-US" dirty="0"/>
              <a:t> van de </a:t>
            </a:r>
            <a:r>
              <a:rPr lang="en-US" dirty="0" err="1"/>
              <a:t>kruisallergie</a:t>
            </a:r>
            <a:r>
              <a:rPr lang="en-US" dirty="0"/>
              <a:t> van de swab </a:t>
            </a:r>
            <a:r>
              <a:rPr lang="en-US" dirty="0" err="1"/>
              <a:t>richtlijn</a:t>
            </a:r>
            <a:r>
              <a:rPr lang="en-US" dirty="0"/>
              <a:t> </a:t>
            </a:r>
            <a:r>
              <a:rPr lang="en-US" dirty="0" err="1"/>
              <a:t>voor</a:t>
            </a:r>
            <a:r>
              <a:rPr lang="en-US" dirty="0"/>
              <a:t> </a:t>
            </a:r>
            <a:r>
              <a:rPr lang="en-US" dirty="0" err="1"/>
              <a:t>acuut</a:t>
            </a:r>
            <a:r>
              <a:rPr lang="en-US" dirty="0"/>
              <a:t> type </a:t>
            </a:r>
            <a:r>
              <a:rPr lang="en-US" dirty="0" err="1"/>
              <a:t>allergie</a:t>
            </a:r>
            <a:endParaRPr lang="en-US" dirty="0"/>
          </a:p>
          <a:p>
            <a:r>
              <a:rPr lang="en-US" dirty="0"/>
              <a:t>Er is </a:t>
            </a:r>
            <a:r>
              <a:rPr lang="en-US" dirty="0" err="1"/>
              <a:t>dus</a:t>
            </a:r>
            <a:r>
              <a:rPr lang="en-US" dirty="0"/>
              <a:t> </a:t>
            </a:r>
            <a:r>
              <a:rPr lang="en-US" dirty="0" err="1"/>
              <a:t>geen</a:t>
            </a:r>
            <a:r>
              <a:rPr lang="en-US" dirty="0"/>
              <a:t> </a:t>
            </a:r>
            <a:r>
              <a:rPr lang="en-US" dirty="0" err="1"/>
              <a:t>kruisallergie</a:t>
            </a:r>
            <a:r>
              <a:rPr lang="en-US" dirty="0"/>
              <a:t> </a:t>
            </a:r>
            <a:r>
              <a:rPr lang="en-US" dirty="0" err="1"/>
              <a:t>tussen</a:t>
            </a:r>
            <a:r>
              <a:rPr lang="en-US" dirty="0"/>
              <a:t> de </a:t>
            </a:r>
            <a:r>
              <a:rPr lang="en-US" dirty="0" err="1"/>
              <a:t>meest</a:t>
            </a:r>
            <a:r>
              <a:rPr lang="en-US" dirty="0"/>
              <a:t> </a:t>
            </a:r>
            <a:r>
              <a:rPr lang="en-US" dirty="0" err="1"/>
              <a:t>gebruikte</a:t>
            </a:r>
            <a:r>
              <a:rPr lang="en-US" dirty="0"/>
              <a:t> </a:t>
            </a:r>
            <a:r>
              <a:rPr lang="en-US" dirty="0" err="1"/>
              <a:t>penicillines</a:t>
            </a:r>
            <a:r>
              <a:rPr lang="en-US" dirty="0"/>
              <a:t> en </a:t>
            </a:r>
            <a:r>
              <a:rPr lang="en-US" dirty="0" err="1"/>
              <a:t>cefalosporines</a:t>
            </a:r>
            <a:r>
              <a:rPr lang="en-US" dirty="0"/>
              <a:t> </a:t>
            </a:r>
            <a:r>
              <a:rPr lang="en-US" dirty="0" err="1"/>
              <a:t>te</a:t>
            </a:r>
            <a:r>
              <a:rPr lang="en-US" dirty="0"/>
              <a:t> </a:t>
            </a:r>
            <a:r>
              <a:rPr lang="en-US" dirty="0" err="1"/>
              <a:t>verwachten</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33</a:t>
            </a:fld>
            <a:endParaRPr lang="nl-NL"/>
          </a:p>
        </p:txBody>
      </p:sp>
    </p:spTree>
    <p:extLst>
      <p:ext uri="{BB962C8B-B14F-4D97-AF65-F5344CB8AC3E}">
        <p14:creationId xmlns:p14="http://schemas.microsoft.com/office/powerpoint/2010/main" val="228020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35</a:t>
            </a:fld>
            <a:endParaRPr lang="nl-NL"/>
          </a:p>
        </p:txBody>
      </p:sp>
    </p:spTree>
    <p:extLst>
      <p:ext uri="{BB962C8B-B14F-4D97-AF65-F5344CB8AC3E}">
        <p14:creationId xmlns:p14="http://schemas.microsoft.com/office/powerpoint/2010/main" val="2395214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38</a:t>
            </a:fld>
            <a:endParaRPr lang="nl-NL"/>
          </a:p>
        </p:txBody>
      </p:sp>
    </p:spTree>
    <p:extLst>
      <p:ext uri="{BB962C8B-B14F-4D97-AF65-F5344CB8AC3E}">
        <p14:creationId xmlns:p14="http://schemas.microsoft.com/office/powerpoint/2010/main" val="47312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 praktijk zijn staat de informatie die nodig is om de richtlijn te volgen, vaak niet in de registratie vermeld. Bovenstaande resultaten komen uit een puntprevalentie meting van de kwaliteit van de registraties. </a:t>
            </a:r>
          </a:p>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39</a:t>
            </a:fld>
            <a:endParaRPr lang="nl-NL"/>
          </a:p>
        </p:txBody>
      </p:sp>
    </p:spTree>
    <p:extLst>
      <p:ext uri="{BB962C8B-B14F-4D97-AF65-F5344CB8AC3E}">
        <p14:creationId xmlns:p14="http://schemas.microsoft.com/office/powerpoint/2010/main" val="3999256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Deze</a:t>
            </a:r>
            <a:r>
              <a:rPr lang="en-US" dirty="0"/>
              <a:t> </a:t>
            </a:r>
            <a:r>
              <a:rPr lang="en-US" dirty="0" err="1"/>
              <a:t>registraties</a:t>
            </a:r>
            <a:r>
              <a:rPr lang="en-US" dirty="0"/>
              <a:t> </a:t>
            </a:r>
            <a:r>
              <a:rPr lang="en-US" dirty="0" err="1"/>
              <a:t>verspreiden</a:t>
            </a:r>
            <a:r>
              <a:rPr lang="en-US" dirty="0"/>
              <a:t> </a:t>
            </a:r>
            <a:r>
              <a:rPr lang="en-US" dirty="0" err="1"/>
              <a:t>zich</a:t>
            </a:r>
            <a:r>
              <a:rPr lang="en-US" dirty="0"/>
              <a:t> regional </a:t>
            </a:r>
            <a:r>
              <a:rPr lang="en-US" dirty="0" err="1"/>
              <a:t>doordat</a:t>
            </a:r>
            <a:r>
              <a:rPr lang="en-US" dirty="0"/>
              <a:t> we in </a:t>
            </a:r>
            <a:r>
              <a:rPr lang="en-US" dirty="0" err="1"/>
              <a:t>onze</a:t>
            </a:r>
            <a:r>
              <a:rPr lang="en-US" dirty="0"/>
              <a:t> </a:t>
            </a:r>
            <a:r>
              <a:rPr lang="en-US" dirty="0" err="1"/>
              <a:t>correspondentie</a:t>
            </a:r>
            <a:r>
              <a:rPr lang="en-US" dirty="0"/>
              <a:t> </a:t>
            </a:r>
            <a:r>
              <a:rPr lang="en-US" dirty="0" err="1"/>
              <a:t>ook</a:t>
            </a:r>
            <a:r>
              <a:rPr lang="en-US" dirty="0"/>
              <a:t> </a:t>
            </a:r>
            <a:r>
              <a:rPr lang="en-US" dirty="0" err="1"/>
              <a:t>onvoldoende</a:t>
            </a:r>
            <a:r>
              <a:rPr lang="en-US" dirty="0"/>
              <a:t> </a:t>
            </a:r>
            <a:r>
              <a:rPr lang="en-US" dirty="0" err="1"/>
              <a:t>informatie</a:t>
            </a:r>
            <a:r>
              <a:rPr lang="en-US" dirty="0"/>
              <a:t> </a:t>
            </a:r>
            <a:r>
              <a:rPr lang="en-US" dirty="0" err="1"/>
              <a:t>geven</a:t>
            </a:r>
            <a:r>
              <a:rPr lang="en-US" dirty="0"/>
              <a:t> over de </a:t>
            </a:r>
            <a:r>
              <a:rPr lang="en-US" dirty="0" err="1"/>
              <a:t>allergie</a:t>
            </a:r>
            <a:r>
              <a:rPr lang="en-US" dirty="0"/>
              <a:t>. </a:t>
            </a:r>
            <a:r>
              <a:rPr lang="en-US" dirty="0" err="1"/>
              <a:t>Bij</a:t>
            </a:r>
            <a:r>
              <a:rPr lang="en-US" dirty="0"/>
              <a:t> </a:t>
            </a:r>
            <a:r>
              <a:rPr lang="en-US" dirty="0" err="1"/>
              <a:t>deze</a:t>
            </a:r>
            <a:r>
              <a:rPr lang="en-US" dirty="0"/>
              <a:t> </a:t>
            </a:r>
            <a:r>
              <a:rPr lang="en-US" dirty="0" err="1"/>
              <a:t>een</a:t>
            </a:r>
            <a:r>
              <a:rPr lang="en-US" dirty="0"/>
              <a:t> </a:t>
            </a:r>
            <a:r>
              <a:rPr lang="en-US" dirty="0" err="1"/>
              <a:t>voorbeeld</a:t>
            </a:r>
            <a:r>
              <a:rPr lang="en-US" dirty="0"/>
              <a:t> van </a:t>
            </a:r>
            <a:r>
              <a:rPr lang="en-US" dirty="0" err="1"/>
              <a:t>een</a:t>
            </a:r>
            <a:r>
              <a:rPr lang="en-US" dirty="0"/>
              <a:t> brief die </a:t>
            </a:r>
            <a:r>
              <a:rPr lang="en-US" dirty="0" err="1"/>
              <a:t>gestuurd</a:t>
            </a:r>
            <a:r>
              <a:rPr lang="en-US" dirty="0"/>
              <a:t> is. </a:t>
            </a:r>
            <a:r>
              <a:rPr lang="en-US" dirty="0" err="1"/>
              <a:t>Niet</a:t>
            </a:r>
            <a:r>
              <a:rPr lang="en-US" dirty="0"/>
              <a:t> </a:t>
            </a:r>
            <a:r>
              <a:rPr lang="en-US" dirty="0" err="1"/>
              <a:t>alleen</a:t>
            </a:r>
            <a:r>
              <a:rPr lang="en-US" dirty="0"/>
              <a:t> </a:t>
            </a:r>
            <a:r>
              <a:rPr lang="en-US" dirty="0" err="1"/>
              <a:t>staat</a:t>
            </a:r>
            <a:r>
              <a:rPr lang="en-US" dirty="0"/>
              <a:t> er </a:t>
            </a:r>
            <a:r>
              <a:rPr lang="en-US" dirty="0" err="1"/>
              <a:t>onvoldoende</a:t>
            </a:r>
            <a:r>
              <a:rPr lang="en-US" dirty="0"/>
              <a:t> info in de brief, en </a:t>
            </a:r>
            <a:r>
              <a:rPr lang="en-US" dirty="0" err="1"/>
              <a:t>uit</a:t>
            </a:r>
            <a:r>
              <a:rPr lang="en-US" dirty="0"/>
              <a:t> de </a:t>
            </a:r>
            <a:r>
              <a:rPr lang="en-US" dirty="0" err="1"/>
              <a:t>ontslag</a:t>
            </a:r>
            <a:r>
              <a:rPr lang="en-US" dirty="0"/>
              <a:t> </a:t>
            </a:r>
            <a:r>
              <a:rPr lang="en-US" dirty="0" err="1"/>
              <a:t>medicatie</a:t>
            </a:r>
            <a:r>
              <a:rPr lang="en-US" dirty="0"/>
              <a:t> </a:t>
            </a:r>
            <a:r>
              <a:rPr lang="en-US" dirty="0" err="1"/>
              <a:t>blijkt</a:t>
            </a:r>
            <a:r>
              <a:rPr lang="en-US" dirty="0"/>
              <a:t> de patient </a:t>
            </a:r>
            <a:r>
              <a:rPr lang="en-US" dirty="0" err="1"/>
              <a:t>zelfs</a:t>
            </a:r>
            <a:r>
              <a:rPr lang="en-US" dirty="0"/>
              <a:t> </a:t>
            </a:r>
            <a:r>
              <a:rPr lang="en-US" dirty="0" err="1"/>
              <a:t>ontslagen</a:t>
            </a:r>
            <a:r>
              <a:rPr lang="en-US" dirty="0"/>
              <a:t> </a:t>
            </a:r>
            <a:r>
              <a:rPr lang="en-US" dirty="0" err="1"/>
              <a:t>te</a:t>
            </a:r>
            <a:r>
              <a:rPr lang="en-US" dirty="0"/>
              <a:t> </a:t>
            </a:r>
            <a:r>
              <a:rPr lang="en-US" dirty="0" err="1"/>
              <a:t>zijn</a:t>
            </a:r>
            <a:r>
              <a:rPr lang="en-US" dirty="0"/>
              <a:t> met </a:t>
            </a:r>
            <a:r>
              <a:rPr lang="en-US" dirty="0" err="1"/>
              <a:t>een</a:t>
            </a:r>
            <a:r>
              <a:rPr lang="en-US" dirty="0"/>
              <a:t> </a:t>
            </a:r>
            <a:r>
              <a:rPr lang="en-US" dirty="0" err="1"/>
              <a:t>penicilline</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40</a:t>
            </a:fld>
            <a:endParaRPr lang="nl-NL"/>
          </a:p>
        </p:txBody>
      </p:sp>
    </p:spTree>
    <p:extLst>
      <p:ext uri="{BB962C8B-B14F-4D97-AF65-F5344CB8AC3E}">
        <p14:creationId xmlns:p14="http://schemas.microsoft.com/office/powerpoint/2010/main" val="3633820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 </a:t>
            </a:r>
            <a:r>
              <a:rPr lang="en-US" dirty="0" err="1"/>
              <a:t>zijn</a:t>
            </a:r>
            <a:r>
              <a:rPr lang="en-US" dirty="0"/>
              <a:t> </a:t>
            </a:r>
            <a:r>
              <a:rPr lang="en-US" dirty="0" err="1"/>
              <a:t>verschillende</a:t>
            </a:r>
            <a:r>
              <a:rPr lang="en-US" dirty="0"/>
              <a:t> </a:t>
            </a:r>
            <a:r>
              <a:rPr lang="en-US" dirty="0" err="1"/>
              <a:t>factoren</a:t>
            </a:r>
            <a:r>
              <a:rPr lang="en-US" dirty="0"/>
              <a:t> die leiden tot </a:t>
            </a:r>
            <a:r>
              <a:rPr lang="en-US" dirty="0" err="1"/>
              <a:t>onjuiste</a:t>
            </a:r>
            <a:r>
              <a:rPr lang="en-US" dirty="0"/>
              <a:t> </a:t>
            </a:r>
            <a:r>
              <a:rPr lang="en-US" dirty="0" err="1"/>
              <a:t>registraties</a:t>
            </a:r>
            <a:r>
              <a:rPr lang="en-US" dirty="0"/>
              <a:t>. </a:t>
            </a:r>
            <a:r>
              <a:rPr lang="en-US" dirty="0" err="1"/>
              <a:t>Communicatie</a:t>
            </a:r>
            <a:r>
              <a:rPr lang="en-US" dirty="0"/>
              <a:t> en ICT </a:t>
            </a:r>
            <a:r>
              <a:rPr lang="en-US" dirty="0" err="1"/>
              <a:t>factoren</a:t>
            </a:r>
            <a:r>
              <a:rPr lang="en-US" dirty="0"/>
              <a:t> </a:t>
            </a:r>
            <a:r>
              <a:rPr lang="en-US" dirty="0" err="1"/>
              <a:t>zijn</a:t>
            </a:r>
            <a:r>
              <a:rPr lang="en-US" dirty="0"/>
              <a:t> </a:t>
            </a:r>
            <a:r>
              <a:rPr lang="en-US" dirty="0" err="1"/>
              <a:t>belangrijk</a:t>
            </a:r>
            <a:r>
              <a:rPr lang="en-US" dirty="0"/>
              <a:t>, maar </a:t>
            </a:r>
            <a:r>
              <a:rPr lang="en-US" dirty="0" err="1"/>
              <a:t>ook</a:t>
            </a:r>
            <a:r>
              <a:rPr lang="en-US" dirty="0"/>
              <a:t> </a:t>
            </a:r>
            <a:r>
              <a:rPr lang="en-US" dirty="0" err="1"/>
              <a:t>kennis</a:t>
            </a:r>
            <a:r>
              <a:rPr lang="en-US" dirty="0"/>
              <a:t> </a:t>
            </a:r>
            <a:r>
              <a:rPr lang="en-US" dirty="0" err="1"/>
              <a:t>bij</a:t>
            </a:r>
            <a:r>
              <a:rPr lang="en-US" dirty="0"/>
              <a:t> </a:t>
            </a:r>
            <a:r>
              <a:rPr lang="en-US" dirty="0" err="1"/>
              <a:t>zorgverleners</a:t>
            </a:r>
            <a:r>
              <a:rPr lang="en-US" dirty="0"/>
              <a:t> en de patient. Om </a:t>
            </a:r>
            <a:r>
              <a:rPr lang="en-US" dirty="0" err="1"/>
              <a:t>iets</a:t>
            </a:r>
            <a:r>
              <a:rPr lang="en-US" dirty="0"/>
              <a:t> </a:t>
            </a:r>
            <a:r>
              <a:rPr lang="en-US" dirty="0" err="1"/>
              <a:t>aan</a:t>
            </a:r>
            <a:r>
              <a:rPr lang="en-US" dirty="0"/>
              <a:t> de </a:t>
            </a:r>
            <a:r>
              <a:rPr lang="en-US" dirty="0" err="1"/>
              <a:t>kwaliteit</a:t>
            </a:r>
            <a:r>
              <a:rPr lang="en-US" dirty="0"/>
              <a:t> van de </a:t>
            </a:r>
            <a:r>
              <a:rPr lang="en-US" dirty="0" err="1"/>
              <a:t>registraties</a:t>
            </a:r>
            <a:r>
              <a:rPr lang="en-US" dirty="0"/>
              <a:t> </a:t>
            </a:r>
            <a:r>
              <a:rPr lang="en-US" dirty="0" err="1"/>
              <a:t>te</a:t>
            </a:r>
            <a:r>
              <a:rPr lang="en-US" dirty="0"/>
              <a:t> </a:t>
            </a:r>
            <a:r>
              <a:rPr lang="en-US" dirty="0" err="1"/>
              <a:t>doen</a:t>
            </a:r>
            <a:r>
              <a:rPr lang="en-US" dirty="0"/>
              <a:t>, </a:t>
            </a:r>
            <a:r>
              <a:rPr lang="en-US" dirty="0" err="1"/>
              <a:t>zijn</a:t>
            </a:r>
            <a:r>
              <a:rPr lang="en-US" dirty="0"/>
              <a:t> er </a:t>
            </a:r>
            <a:r>
              <a:rPr lang="en-US" dirty="0" err="1"/>
              <a:t>dus</a:t>
            </a:r>
            <a:r>
              <a:rPr lang="en-US" dirty="0"/>
              <a:t> </a:t>
            </a:r>
            <a:r>
              <a:rPr lang="en-US" dirty="0" err="1"/>
              <a:t>verschillende</a:t>
            </a:r>
            <a:r>
              <a:rPr lang="en-US" dirty="0"/>
              <a:t> </a:t>
            </a:r>
            <a:r>
              <a:rPr lang="en-US" dirty="0" err="1"/>
              <a:t>mogelijkheden</a:t>
            </a:r>
            <a:r>
              <a:rPr lang="en-US" dirty="0"/>
              <a:t> </a:t>
            </a:r>
            <a:r>
              <a:rPr lang="en-US" dirty="0" err="1"/>
              <a:t>voor</a:t>
            </a:r>
            <a:r>
              <a:rPr lang="en-US" dirty="0"/>
              <a:t> </a:t>
            </a:r>
            <a:r>
              <a:rPr lang="en-US" dirty="0" err="1"/>
              <a:t>verbetering</a:t>
            </a:r>
            <a:r>
              <a:rPr lang="en-US" dirty="0"/>
              <a:t>. </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41</a:t>
            </a:fld>
            <a:endParaRPr lang="nl-NL"/>
          </a:p>
        </p:txBody>
      </p:sp>
    </p:spTree>
    <p:extLst>
      <p:ext uri="{BB962C8B-B14F-4D97-AF65-F5344CB8AC3E}">
        <p14:creationId xmlns:p14="http://schemas.microsoft.com/office/powerpoint/2010/main" val="4209781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42</a:t>
            </a:fld>
            <a:endParaRPr lang="nl-NL"/>
          </a:p>
        </p:txBody>
      </p:sp>
    </p:spTree>
    <p:extLst>
      <p:ext uri="{BB962C8B-B14F-4D97-AF65-F5344CB8AC3E}">
        <p14:creationId xmlns:p14="http://schemas.microsoft.com/office/powerpoint/2010/main" val="2295206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B362DFE-43A2-4C01-B704-E47576A6C18F}" type="slidenum">
              <a:rPr lang="nl-NL" smtClean="0"/>
              <a:t>5</a:t>
            </a:fld>
            <a:endParaRPr lang="nl-NL"/>
          </a:p>
        </p:txBody>
      </p:sp>
    </p:spTree>
    <p:extLst>
      <p:ext uri="{BB962C8B-B14F-4D97-AF65-F5344CB8AC3E}">
        <p14:creationId xmlns:p14="http://schemas.microsoft.com/office/powerpoint/2010/main" val="298294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Hier</a:t>
            </a:r>
            <a:r>
              <a:rPr lang="en-US" dirty="0"/>
              <a:t> </a:t>
            </a:r>
            <a:r>
              <a:rPr lang="en-US" dirty="0" err="1"/>
              <a:t>zijn</a:t>
            </a:r>
            <a:r>
              <a:rPr lang="en-US" dirty="0"/>
              <a:t> de 3 </a:t>
            </a:r>
            <a:r>
              <a:rPr lang="en-US" dirty="0" err="1"/>
              <a:t>elementen</a:t>
            </a:r>
            <a:r>
              <a:rPr lang="en-US" dirty="0"/>
              <a:t> </a:t>
            </a:r>
            <a:r>
              <a:rPr lang="en-US" dirty="0" err="1"/>
              <a:t>waar</a:t>
            </a:r>
            <a:r>
              <a:rPr lang="en-US" dirty="0"/>
              <a:t> het </a:t>
            </a:r>
            <a:r>
              <a:rPr lang="en-US" dirty="0" err="1"/>
              <a:t>beleid</a:t>
            </a:r>
            <a:r>
              <a:rPr lang="en-US" dirty="0"/>
              <a:t> van </a:t>
            </a:r>
            <a:r>
              <a:rPr lang="en-US" dirty="0" err="1"/>
              <a:t>afhangt</a:t>
            </a:r>
            <a:r>
              <a:rPr lang="en-US" dirty="0"/>
              <a:t> </a:t>
            </a:r>
            <a:r>
              <a:rPr lang="en-US" dirty="0" err="1"/>
              <a:t>terug</a:t>
            </a:r>
            <a:r>
              <a:rPr lang="en-US" dirty="0"/>
              <a:t> </a:t>
            </a:r>
            <a:r>
              <a:rPr lang="en-US" dirty="0" err="1"/>
              <a:t>te</a:t>
            </a:r>
            <a:r>
              <a:rPr lang="en-US" dirty="0"/>
              <a:t> </a:t>
            </a:r>
            <a:r>
              <a:rPr lang="en-US" dirty="0" err="1"/>
              <a:t>zien</a:t>
            </a:r>
            <a:r>
              <a:rPr lang="en-US" dirty="0"/>
              <a:t>: type </a:t>
            </a:r>
            <a:r>
              <a:rPr lang="en-US" dirty="0" err="1"/>
              <a:t>reactie</a:t>
            </a:r>
            <a:r>
              <a:rPr lang="en-US" dirty="0"/>
              <a:t>, </a:t>
            </a:r>
            <a:r>
              <a:rPr lang="en-US" dirty="0" err="1"/>
              <a:t>ernst</a:t>
            </a:r>
            <a:r>
              <a:rPr lang="en-US" dirty="0"/>
              <a:t> van de </a:t>
            </a:r>
            <a:r>
              <a:rPr lang="en-US" dirty="0" err="1"/>
              <a:t>reactie</a:t>
            </a:r>
            <a:r>
              <a:rPr lang="en-US" dirty="0"/>
              <a:t> en hoe lang de </a:t>
            </a:r>
            <a:r>
              <a:rPr lang="en-US" dirty="0" err="1"/>
              <a:t>reactie</a:t>
            </a:r>
            <a:r>
              <a:rPr lang="en-US" dirty="0"/>
              <a:t> </a:t>
            </a:r>
            <a:r>
              <a:rPr lang="en-US" dirty="0" err="1"/>
              <a:t>geleden</a:t>
            </a:r>
            <a:r>
              <a:rPr lang="en-US" dirty="0"/>
              <a:t> is. </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8</a:t>
            </a:fld>
            <a:endParaRPr lang="nl-NL"/>
          </a:p>
        </p:txBody>
      </p:sp>
    </p:spTree>
    <p:extLst>
      <p:ext uri="{BB962C8B-B14F-4D97-AF65-F5344CB8AC3E}">
        <p14:creationId xmlns:p14="http://schemas.microsoft.com/office/powerpoint/2010/main" val="176508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Klachten</a:t>
            </a:r>
            <a:r>
              <a:rPr lang="en-US" dirty="0"/>
              <a:t> die </a:t>
            </a:r>
            <a:r>
              <a:rPr lang="en-US" dirty="0" err="1"/>
              <a:t>ontstaan</a:t>
            </a:r>
            <a:r>
              <a:rPr lang="en-US" dirty="0"/>
              <a:t> </a:t>
            </a:r>
            <a:r>
              <a:rPr lang="en-US" dirty="0" err="1"/>
              <a:t>tijdens</a:t>
            </a:r>
            <a:r>
              <a:rPr lang="en-US" dirty="0"/>
              <a:t> of </a:t>
            </a:r>
            <a:r>
              <a:rPr lang="en-US" dirty="0" err="1"/>
              <a:t>na</a:t>
            </a:r>
            <a:r>
              <a:rPr lang="en-US" dirty="0"/>
              <a:t> </a:t>
            </a:r>
            <a:r>
              <a:rPr lang="en-US" dirty="0" err="1"/>
              <a:t>gebruik</a:t>
            </a:r>
            <a:r>
              <a:rPr lang="en-US" dirty="0"/>
              <a:t> van </a:t>
            </a:r>
            <a:r>
              <a:rPr lang="en-US" dirty="0" err="1"/>
              <a:t>een</a:t>
            </a:r>
            <a:r>
              <a:rPr lang="en-US" dirty="0"/>
              <a:t> </a:t>
            </a:r>
            <a:r>
              <a:rPr lang="en-US" dirty="0" err="1"/>
              <a:t>antibioticum</a:t>
            </a:r>
            <a:r>
              <a:rPr lang="en-US" dirty="0"/>
              <a:t> </a:t>
            </a:r>
            <a:r>
              <a:rPr lang="en-US" dirty="0" err="1"/>
              <a:t>worden</a:t>
            </a:r>
            <a:r>
              <a:rPr lang="en-US" dirty="0"/>
              <a:t> </a:t>
            </a:r>
            <a:r>
              <a:rPr lang="en-US" dirty="0" err="1"/>
              <a:t>niet</a:t>
            </a:r>
            <a:r>
              <a:rPr lang="en-US" dirty="0"/>
              <a:t> </a:t>
            </a:r>
            <a:r>
              <a:rPr lang="en-US" dirty="0" err="1"/>
              <a:t>altijd</a:t>
            </a:r>
            <a:r>
              <a:rPr lang="en-US" dirty="0"/>
              <a:t> </a:t>
            </a:r>
            <a:r>
              <a:rPr lang="en-US" dirty="0" err="1"/>
              <a:t>veroorzaakt</a:t>
            </a:r>
            <a:r>
              <a:rPr lang="en-US" dirty="0"/>
              <a:t> door het </a:t>
            </a:r>
            <a:r>
              <a:rPr lang="en-US" dirty="0" err="1"/>
              <a:t>antibioticum</a:t>
            </a:r>
            <a:r>
              <a:rPr lang="en-US" dirty="0"/>
              <a:t>. De </a:t>
            </a:r>
            <a:r>
              <a:rPr lang="en-US" dirty="0" err="1"/>
              <a:t>oorzaak</a:t>
            </a:r>
            <a:r>
              <a:rPr lang="en-US" dirty="0"/>
              <a:t> </a:t>
            </a:r>
            <a:r>
              <a:rPr lang="en-US" dirty="0" err="1"/>
              <a:t>kan</a:t>
            </a:r>
            <a:r>
              <a:rPr lang="en-US" dirty="0"/>
              <a:t> </a:t>
            </a:r>
            <a:r>
              <a:rPr lang="en-US" dirty="0" err="1"/>
              <a:t>ook</a:t>
            </a:r>
            <a:r>
              <a:rPr lang="en-US" dirty="0"/>
              <a:t> </a:t>
            </a:r>
            <a:r>
              <a:rPr lang="en-US" dirty="0" err="1"/>
              <a:t>een</a:t>
            </a:r>
            <a:r>
              <a:rPr lang="en-US" dirty="0"/>
              <a:t> </a:t>
            </a:r>
            <a:r>
              <a:rPr lang="en-US" dirty="0" err="1"/>
              <a:t>ander</a:t>
            </a:r>
            <a:r>
              <a:rPr lang="en-US" dirty="0"/>
              <a:t> medicament </a:t>
            </a:r>
            <a:r>
              <a:rPr lang="en-US" dirty="0" err="1"/>
              <a:t>zijn</a:t>
            </a:r>
            <a:r>
              <a:rPr lang="en-US" dirty="0"/>
              <a:t>, of het </a:t>
            </a:r>
            <a:r>
              <a:rPr lang="en-US" dirty="0" err="1"/>
              <a:t>betreffen</a:t>
            </a:r>
            <a:r>
              <a:rPr lang="en-US" dirty="0"/>
              <a:t> </a:t>
            </a:r>
            <a:r>
              <a:rPr lang="en-US" dirty="0" err="1"/>
              <a:t>bijvoorbeeld</a:t>
            </a:r>
            <a:r>
              <a:rPr lang="en-US" dirty="0"/>
              <a:t> </a:t>
            </a:r>
            <a:r>
              <a:rPr lang="en-US" dirty="0" err="1"/>
              <a:t>symptomen</a:t>
            </a:r>
            <a:r>
              <a:rPr lang="en-US" dirty="0"/>
              <a:t> van de </a:t>
            </a:r>
            <a:r>
              <a:rPr lang="en-US" dirty="0" err="1"/>
              <a:t>ziekte</a:t>
            </a:r>
            <a:r>
              <a:rPr lang="en-US" dirty="0"/>
              <a:t> </a:t>
            </a:r>
            <a:r>
              <a:rPr lang="en-US" dirty="0" err="1"/>
              <a:t>waarvoor</a:t>
            </a:r>
            <a:r>
              <a:rPr lang="en-US" dirty="0"/>
              <a:t> het </a:t>
            </a:r>
            <a:r>
              <a:rPr lang="en-US" dirty="0" err="1"/>
              <a:t>antibioticum</a:t>
            </a:r>
            <a:r>
              <a:rPr lang="en-US" dirty="0"/>
              <a:t> </a:t>
            </a:r>
            <a:r>
              <a:rPr lang="en-US" dirty="0" err="1"/>
              <a:t>gegeven</a:t>
            </a:r>
            <a:r>
              <a:rPr lang="en-US" dirty="0"/>
              <a:t> </a:t>
            </a:r>
            <a:r>
              <a:rPr lang="en-US" dirty="0" err="1"/>
              <a:t>wordt</a:t>
            </a:r>
            <a:r>
              <a:rPr lang="en-US" dirty="0"/>
              <a:t>. </a:t>
            </a:r>
            <a:r>
              <a:rPr lang="en-US" dirty="0" err="1"/>
              <a:t>Dyspnoe</a:t>
            </a:r>
            <a:r>
              <a:rPr lang="en-US" dirty="0"/>
              <a:t> </a:t>
            </a:r>
            <a:r>
              <a:rPr lang="en-US" dirty="0" err="1"/>
              <a:t>bij</a:t>
            </a:r>
            <a:r>
              <a:rPr lang="en-US" dirty="0"/>
              <a:t> </a:t>
            </a:r>
            <a:r>
              <a:rPr lang="en-US" dirty="0" err="1"/>
              <a:t>een</a:t>
            </a:r>
            <a:r>
              <a:rPr lang="en-US" dirty="0"/>
              <a:t> </a:t>
            </a:r>
            <a:r>
              <a:rPr lang="en-US" dirty="0" err="1"/>
              <a:t>pneumonie</a:t>
            </a:r>
            <a:r>
              <a:rPr lang="en-US" dirty="0"/>
              <a:t> is </a:t>
            </a:r>
            <a:r>
              <a:rPr lang="en-US" dirty="0" err="1"/>
              <a:t>meer</a:t>
            </a:r>
            <a:r>
              <a:rPr lang="en-US" dirty="0"/>
              <a:t> </a:t>
            </a:r>
            <a:r>
              <a:rPr lang="en-US" dirty="0" err="1"/>
              <a:t>waarschijnlijk</a:t>
            </a:r>
            <a:r>
              <a:rPr lang="en-US" dirty="0"/>
              <a:t> het </a:t>
            </a:r>
            <a:r>
              <a:rPr lang="en-US" dirty="0" err="1"/>
              <a:t>gevolg</a:t>
            </a:r>
            <a:r>
              <a:rPr lang="en-US" dirty="0"/>
              <a:t> van de </a:t>
            </a:r>
            <a:r>
              <a:rPr lang="en-US" dirty="0" err="1"/>
              <a:t>pneumonie</a:t>
            </a:r>
            <a:r>
              <a:rPr lang="en-US" dirty="0"/>
              <a:t> dan van het </a:t>
            </a:r>
            <a:r>
              <a:rPr lang="en-US" dirty="0" err="1"/>
              <a:t>antibioticum</a:t>
            </a:r>
            <a:r>
              <a:rPr lang="en-US" dirty="0"/>
              <a:t> </a:t>
            </a:r>
            <a:r>
              <a:rPr lang="en-US" dirty="0" err="1"/>
              <a:t>bijvoorbeeld</a:t>
            </a:r>
            <a:r>
              <a:rPr lang="en-US" dirty="0"/>
              <a:t>. Als er </a:t>
            </a:r>
            <a:r>
              <a:rPr lang="en-US" dirty="0" err="1"/>
              <a:t>wel</a:t>
            </a:r>
            <a:r>
              <a:rPr lang="en-US" dirty="0"/>
              <a:t> </a:t>
            </a:r>
            <a:r>
              <a:rPr lang="en-US" dirty="0" err="1"/>
              <a:t>een</a:t>
            </a:r>
            <a:r>
              <a:rPr lang="en-US" dirty="0"/>
              <a:t> </a:t>
            </a:r>
            <a:r>
              <a:rPr lang="en-US" dirty="0" err="1"/>
              <a:t>causale</a:t>
            </a:r>
            <a:r>
              <a:rPr lang="en-US" dirty="0"/>
              <a:t> </a:t>
            </a:r>
            <a:r>
              <a:rPr lang="en-US" dirty="0" err="1"/>
              <a:t>relatie</a:t>
            </a:r>
            <a:r>
              <a:rPr lang="en-US" dirty="0"/>
              <a:t> is </a:t>
            </a:r>
            <a:r>
              <a:rPr lang="en-US" dirty="0" err="1"/>
              <a:t>onderscheiden</a:t>
            </a:r>
            <a:r>
              <a:rPr lang="en-US" dirty="0"/>
              <a:t> we type A en type B </a:t>
            </a:r>
            <a:r>
              <a:rPr lang="en-US" dirty="0" err="1"/>
              <a:t>reacties</a:t>
            </a:r>
            <a:r>
              <a:rPr lang="en-US" dirty="0"/>
              <a:t>. Type A </a:t>
            </a:r>
            <a:r>
              <a:rPr lang="en-US" dirty="0" err="1"/>
              <a:t>reacties</a:t>
            </a:r>
            <a:r>
              <a:rPr lang="en-US" dirty="0"/>
              <a:t> </a:t>
            </a:r>
            <a:r>
              <a:rPr lang="en-US" dirty="0" err="1"/>
              <a:t>zijn</a:t>
            </a:r>
            <a:r>
              <a:rPr lang="en-US" dirty="0"/>
              <a:t> </a:t>
            </a:r>
            <a:r>
              <a:rPr lang="en-US" dirty="0" err="1"/>
              <a:t>reacties</a:t>
            </a:r>
            <a:r>
              <a:rPr lang="en-US" dirty="0"/>
              <a:t> die </a:t>
            </a:r>
            <a:r>
              <a:rPr lang="en-US" dirty="0" err="1"/>
              <a:t>voorkomen</a:t>
            </a:r>
            <a:r>
              <a:rPr lang="en-US" dirty="0"/>
              <a:t> </a:t>
            </a:r>
            <a:r>
              <a:rPr lang="en-US" dirty="0" err="1"/>
              <a:t>uit</a:t>
            </a:r>
            <a:r>
              <a:rPr lang="en-US" dirty="0"/>
              <a:t> de </a:t>
            </a:r>
            <a:r>
              <a:rPr lang="en-US" dirty="0" err="1"/>
              <a:t>werking</a:t>
            </a:r>
            <a:r>
              <a:rPr lang="en-US" dirty="0"/>
              <a:t> van het </a:t>
            </a:r>
            <a:r>
              <a:rPr lang="en-US" dirty="0" err="1"/>
              <a:t>middel</a:t>
            </a:r>
            <a:r>
              <a:rPr lang="en-US" dirty="0"/>
              <a:t>, de </a:t>
            </a:r>
            <a:r>
              <a:rPr lang="en-US" dirty="0" err="1"/>
              <a:t>bijwerkingen</a:t>
            </a:r>
            <a:r>
              <a:rPr lang="en-US" dirty="0"/>
              <a:t>, </a:t>
            </a:r>
            <a:r>
              <a:rPr lang="en-US" dirty="0" err="1"/>
              <a:t>misselijkheid</a:t>
            </a:r>
            <a:r>
              <a:rPr lang="en-US" dirty="0"/>
              <a:t> </a:t>
            </a:r>
            <a:r>
              <a:rPr lang="en-US" dirty="0" err="1"/>
              <a:t>bijvoorbeeld</a:t>
            </a:r>
            <a:r>
              <a:rPr lang="en-US" dirty="0"/>
              <a:t>. Type B </a:t>
            </a:r>
            <a:r>
              <a:rPr lang="en-US" dirty="0" err="1"/>
              <a:t>reacties</a:t>
            </a:r>
            <a:r>
              <a:rPr lang="en-US" dirty="0"/>
              <a:t> </a:t>
            </a:r>
            <a:r>
              <a:rPr lang="en-US" dirty="0" err="1"/>
              <a:t>zijn</a:t>
            </a:r>
            <a:r>
              <a:rPr lang="en-US" dirty="0"/>
              <a:t> de </a:t>
            </a:r>
            <a:r>
              <a:rPr lang="en-US" dirty="0" err="1"/>
              <a:t>onvoorspelbare</a:t>
            </a:r>
            <a:r>
              <a:rPr lang="en-US" dirty="0"/>
              <a:t> </a:t>
            </a:r>
            <a:r>
              <a:rPr lang="en-US" dirty="0" err="1"/>
              <a:t>reacties</a:t>
            </a:r>
            <a:r>
              <a:rPr lang="en-US" dirty="0"/>
              <a:t>, de </a:t>
            </a:r>
            <a:r>
              <a:rPr lang="en-US" dirty="0" err="1"/>
              <a:t>immunologische</a:t>
            </a:r>
            <a:r>
              <a:rPr lang="en-US" dirty="0"/>
              <a:t> </a:t>
            </a:r>
            <a:r>
              <a:rPr lang="en-US" dirty="0" err="1"/>
              <a:t>reacties</a:t>
            </a:r>
            <a:r>
              <a:rPr lang="en-US" dirty="0"/>
              <a:t>. Dat is </a:t>
            </a:r>
            <a:r>
              <a:rPr lang="en-US" dirty="0" err="1"/>
              <a:t>een</a:t>
            </a:r>
            <a:r>
              <a:rPr lang="en-US" dirty="0"/>
              <a:t> </a:t>
            </a:r>
            <a:r>
              <a:rPr lang="en-US" dirty="0" err="1"/>
              <a:t>minderheid</a:t>
            </a:r>
            <a:r>
              <a:rPr lang="en-US" dirty="0"/>
              <a:t> van de </a:t>
            </a:r>
            <a:r>
              <a:rPr lang="en-US" dirty="0" err="1"/>
              <a:t>reacties</a:t>
            </a:r>
            <a:r>
              <a:rPr lang="en-US" dirty="0"/>
              <a:t>. </a:t>
            </a:r>
            <a:r>
              <a:rPr lang="en-US" dirty="0" err="1"/>
              <a:t>Daarbinnen</a:t>
            </a:r>
            <a:r>
              <a:rPr lang="en-US" dirty="0"/>
              <a:t> </a:t>
            </a:r>
            <a:r>
              <a:rPr lang="en-US" dirty="0" err="1"/>
              <a:t>onderscheiden</a:t>
            </a:r>
            <a:r>
              <a:rPr lang="en-US" dirty="0"/>
              <a:t> we </a:t>
            </a:r>
            <a:r>
              <a:rPr lang="en-US" dirty="0" err="1"/>
              <a:t>acuut</a:t>
            </a:r>
            <a:r>
              <a:rPr lang="en-US" dirty="0"/>
              <a:t> en </a:t>
            </a:r>
            <a:r>
              <a:rPr lang="en-US" dirty="0" err="1"/>
              <a:t>vertraagd</a:t>
            </a:r>
            <a:r>
              <a:rPr lang="en-US" dirty="0"/>
              <a:t> type </a:t>
            </a:r>
            <a:r>
              <a:rPr lang="en-US" dirty="0" err="1"/>
              <a:t>reacties</a:t>
            </a:r>
            <a:r>
              <a:rPr lang="en-US" dirty="0"/>
              <a:t>. </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9</a:t>
            </a:fld>
            <a:endParaRPr lang="nl-NL"/>
          </a:p>
        </p:txBody>
      </p:sp>
    </p:spTree>
    <p:extLst>
      <p:ext uri="{BB962C8B-B14F-4D97-AF65-F5344CB8AC3E}">
        <p14:creationId xmlns:p14="http://schemas.microsoft.com/office/powerpoint/2010/main" val="958256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Acuut</a:t>
            </a:r>
            <a:r>
              <a:rPr lang="en-US" dirty="0"/>
              <a:t> type </a:t>
            </a:r>
            <a:r>
              <a:rPr lang="en-US" dirty="0" err="1"/>
              <a:t>reactie</a:t>
            </a:r>
            <a:r>
              <a:rPr lang="en-US" dirty="0"/>
              <a:t>. Crosslinking van </a:t>
            </a:r>
            <a:r>
              <a:rPr lang="en-US" dirty="0" err="1"/>
              <a:t>specifieke</a:t>
            </a:r>
            <a:r>
              <a:rPr lang="en-US" dirty="0"/>
              <a:t> </a:t>
            </a:r>
            <a:r>
              <a:rPr lang="en-US" dirty="0" err="1"/>
              <a:t>immuunglobulines</a:t>
            </a:r>
            <a:r>
              <a:rPr lang="en-US" dirty="0"/>
              <a:t> </a:t>
            </a:r>
            <a:r>
              <a:rPr lang="en-US" dirty="0" err="1"/>
              <a:t>waarmee</a:t>
            </a:r>
            <a:r>
              <a:rPr lang="en-US" dirty="0"/>
              <a:t> de </a:t>
            </a:r>
            <a:r>
              <a:rPr lang="en-US" dirty="0" err="1"/>
              <a:t>mestcel</a:t>
            </a:r>
            <a:r>
              <a:rPr lang="en-US" dirty="0"/>
              <a:t> </a:t>
            </a:r>
            <a:r>
              <a:rPr lang="en-US" dirty="0" err="1"/>
              <a:t>gecoat</a:t>
            </a:r>
            <a:r>
              <a:rPr lang="en-US" dirty="0"/>
              <a:t> is en </a:t>
            </a:r>
            <a:r>
              <a:rPr lang="en-US" dirty="0" err="1"/>
              <a:t>hierop</a:t>
            </a:r>
            <a:r>
              <a:rPr lang="en-US" dirty="0"/>
              <a:t> </a:t>
            </a:r>
            <a:r>
              <a:rPr lang="en-US" dirty="0" err="1"/>
              <a:t>explosieve</a:t>
            </a:r>
            <a:r>
              <a:rPr lang="en-US" dirty="0"/>
              <a:t> </a:t>
            </a:r>
            <a:r>
              <a:rPr lang="en-US" dirty="0" err="1"/>
              <a:t>uitstorting</a:t>
            </a:r>
            <a:r>
              <a:rPr lang="en-US" dirty="0"/>
              <a:t> van </a:t>
            </a:r>
            <a:r>
              <a:rPr lang="en-US" dirty="0" err="1"/>
              <a:t>mediatoren</a:t>
            </a:r>
            <a:r>
              <a:rPr lang="en-US" dirty="0"/>
              <a:t>. </a:t>
            </a:r>
            <a:r>
              <a:rPr lang="en-US" dirty="0" err="1"/>
              <a:t>Deze</a:t>
            </a:r>
            <a:r>
              <a:rPr lang="en-US" dirty="0"/>
              <a:t> </a:t>
            </a:r>
            <a:r>
              <a:rPr lang="en-US" dirty="0" err="1"/>
              <a:t>mediatoren</a:t>
            </a:r>
            <a:r>
              <a:rPr lang="en-US" dirty="0"/>
              <a:t> </a:t>
            </a:r>
            <a:r>
              <a:rPr lang="en-US" dirty="0" err="1"/>
              <a:t>zorgen</a:t>
            </a:r>
            <a:r>
              <a:rPr lang="en-US" dirty="0"/>
              <a:t> </a:t>
            </a:r>
            <a:r>
              <a:rPr lang="en-US" dirty="0" err="1"/>
              <a:t>voor</a:t>
            </a:r>
            <a:r>
              <a:rPr lang="en-US" dirty="0"/>
              <a:t> </a:t>
            </a:r>
            <a:r>
              <a:rPr lang="en-US" dirty="0" err="1"/>
              <a:t>vasodilatatie</a:t>
            </a:r>
            <a:r>
              <a:rPr lang="en-US" dirty="0"/>
              <a:t> en </a:t>
            </a:r>
            <a:r>
              <a:rPr lang="en-US" dirty="0" err="1"/>
              <a:t>bronchoconstrictie</a:t>
            </a:r>
            <a:r>
              <a:rPr lang="en-US" dirty="0"/>
              <a:t>, wat </a:t>
            </a:r>
            <a:r>
              <a:rPr lang="en-US" dirty="0" err="1"/>
              <a:t>leidt</a:t>
            </a:r>
            <a:r>
              <a:rPr lang="en-US" dirty="0"/>
              <a:t> tot de </a:t>
            </a:r>
            <a:r>
              <a:rPr lang="en-US" dirty="0" err="1"/>
              <a:t>specifieke</a:t>
            </a:r>
            <a:r>
              <a:rPr lang="en-US" dirty="0"/>
              <a:t> </a:t>
            </a:r>
            <a:r>
              <a:rPr lang="en-US" dirty="0" err="1"/>
              <a:t>klachten</a:t>
            </a:r>
            <a:r>
              <a:rPr lang="en-US" dirty="0"/>
              <a:t>. </a:t>
            </a:r>
            <a:r>
              <a:rPr lang="en-US" dirty="0" err="1"/>
              <a:t>Filmpjes</a:t>
            </a:r>
            <a:r>
              <a:rPr lang="en-US" dirty="0"/>
              <a:t> </a:t>
            </a:r>
            <a:r>
              <a:rPr lang="en-US" dirty="0" err="1"/>
              <a:t>hiervan</a:t>
            </a:r>
            <a:r>
              <a:rPr lang="en-US" dirty="0"/>
              <a:t> </a:t>
            </a:r>
            <a:r>
              <a:rPr lang="en-US" dirty="0" err="1"/>
              <a:t>beschikbaar</a:t>
            </a:r>
            <a:r>
              <a:rPr lang="en-US" dirty="0"/>
              <a:t> (</a:t>
            </a:r>
            <a:r>
              <a:rPr lang="en-US" dirty="0" err="1"/>
              <a:t>zie</a:t>
            </a:r>
            <a:r>
              <a:rPr lang="en-US" dirty="0"/>
              <a:t> tools)</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10</a:t>
            </a:fld>
            <a:endParaRPr lang="nl-NL"/>
          </a:p>
        </p:txBody>
      </p:sp>
    </p:spTree>
    <p:extLst>
      <p:ext uri="{BB962C8B-B14F-4D97-AF65-F5344CB8AC3E}">
        <p14:creationId xmlns:p14="http://schemas.microsoft.com/office/powerpoint/2010/main" val="224505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Onder</a:t>
            </a:r>
            <a:r>
              <a:rPr lang="en-US" dirty="0"/>
              <a:t> de </a:t>
            </a:r>
            <a:r>
              <a:rPr lang="en-US" dirty="0" err="1"/>
              <a:t>vertraagd</a:t>
            </a:r>
            <a:r>
              <a:rPr lang="en-US" dirty="0"/>
              <a:t> type </a:t>
            </a:r>
            <a:r>
              <a:rPr lang="en-US" dirty="0" err="1"/>
              <a:t>reacties</a:t>
            </a:r>
            <a:r>
              <a:rPr lang="en-US" dirty="0"/>
              <a:t> </a:t>
            </a:r>
            <a:r>
              <a:rPr lang="en-US" dirty="0" err="1"/>
              <a:t>vallen</a:t>
            </a:r>
            <a:r>
              <a:rPr lang="en-US" dirty="0"/>
              <a:t> de </a:t>
            </a:r>
            <a:r>
              <a:rPr lang="en-US" dirty="0" err="1"/>
              <a:t>oude</a:t>
            </a:r>
            <a:r>
              <a:rPr lang="en-US" dirty="0"/>
              <a:t> type 2,3 en 4 </a:t>
            </a:r>
            <a:r>
              <a:rPr lang="en-US" dirty="0" err="1"/>
              <a:t>reacties</a:t>
            </a:r>
            <a:r>
              <a:rPr lang="en-US" dirty="0"/>
              <a:t>. Die </a:t>
            </a:r>
            <a:r>
              <a:rPr lang="en-US" dirty="0" err="1"/>
              <a:t>zijn</a:t>
            </a:r>
            <a:r>
              <a:rPr lang="en-US" dirty="0"/>
              <a:t> </a:t>
            </a:r>
            <a:r>
              <a:rPr lang="en-US" dirty="0" err="1"/>
              <a:t>zowel</a:t>
            </a:r>
            <a:r>
              <a:rPr lang="en-US" dirty="0"/>
              <a:t> qua </a:t>
            </a:r>
            <a:r>
              <a:rPr lang="en-US" dirty="0" err="1"/>
              <a:t>pathofysiologie</a:t>
            </a:r>
            <a:r>
              <a:rPr lang="en-US" dirty="0"/>
              <a:t> </a:t>
            </a:r>
            <a:r>
              <a:rPr lang="en-US" dirty="0" err="1"/>
              <a:t>als</a:t>
            </a:r>
            <a:r>
              <a:rPr lang="en-US" dirty="0"/>
              <a:t> qua </a:t>
            </a:r>
            <a:r>
              <a:rPr lang="en-US" dirty="0" err="1"/>
              <a:t>kliniek</a:t>
            </a:r>
            <a:r>
              <a:rPr lang="en-US" dirty="0"/>
              <a:t> heel divers. </a:t>
            </a:r>
            <a:r>
              <a:rPr lang="en-US" dirty="0" err="1"/>
              <a:t>Overeenkomstig</a:t>
            </a:r>
            <a:r>
              <a:rPr lang="en-US" dirty="0"/>
              <a:t> </a:t>
            </a:r>
            <a:r>
              <a:rPr lang="en-US" dirty="0" err="1"/>
              <a:t>hebben</a:t>
            </a:r>
            <a:r>
              <a:rPr lang="en-US" dirty="0"/>
              <a:t> ze </a:t>
            </a:r>
            <a:r>
              <a:rPr lang="en-US" dirty="0" err="1"/>
              <a:t>dat</a:t>
            </a:r>
            <a:r>
              <a:rPr lang="en-US" dirty="0"/>
              <a:t> ze </a:t>
            </a:r>
            <a:r>
              <a:rPr lang="en-US" dirty="0" err="1"/>
              <a:t>vertraagd</a:t>
            </a:r>
            <a:r>
              <a:rPr lang="en-US" dirty="0"/>
              <a:t> </a:t>
            </a:r>
            <a:r>
              <a:rPr lang="en-US" dirty="0" err="1"/>
              <a:t>optreden</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12</a:t>
            </a:fld>
            <a:endParaRPr lang="nl-NL"/>
          </a:p>
        </p:txBody>
      </p:sp>
    </p:spTree>
    <p:extLst>
      <p:ext uri="{BB962C8B-B14F-4D97-AF65-F5344CB8AC3E}">
        <p14:creationId xmlns:p14="http://schemas.microsoft.com/office/powerpoint/2010/main" val="20870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Vertraagd</a:t>
            </a:r>
            <a:r>
              <a:rPr lang="en-US" dirty="0"/>
              <a:t> type </a:t>
            </a:r>
            <a:r>
              <a:rPr lang="en-US" dirty="0" err="1"/>
              <a:t>reacties</a:t>
            </a:r>
            <a:r>
              <a:rPr lang="en-US" dirty="0"/>
              <a:t>: </a:t>
            </a:r>
            <a:r>
              <a:rPr lang="en-US" dirty="0" err="1"/>
              <a:t>Varierend</a:t>
            </a:r>
            <a:r>
              <a:rPr lang="en-US" dirty="0"/>
              <a:t> van het </a:t>
            </a:r>
            <a:r>
              <a:rPr lang="en-US" dirty="0" err="1"/>
              <a:t>veel</a:t>
            </a:r>
            <a:r>
              <a:rPr lang="en-US" dirty="0"/>
              <a:t> </a:t>
            </a:r>
            <a:r>
              <a:rPr lang="en-US" dirty="0" err="1"/>
              <a:t>voorkomende</a:t>
            </a:r>
            <a:r>
              <a:rPr lang="en-US" dirty="0"/>
              <a:t> </a:t>
            </a:r>
            <a:r>
              <a:rPr lang="en-US" dirty="0" err="1"/>
              <a:t>maculopapuleuze</a:t>
            </a:r>
            <a:r>
              <a:rPr lang="en-US" dirty="0"/>
              <a:t> </a:t>
            </a:r>
            <a:r>
              <a:rPr lang="en-US" dirty="0" err="1"/>
              <a:t>huidbeeld</a:t>
            </a:r>
            <a:r>
              <a:rPr lang="en-US" dirty="0"/>
              <a:t> (</a:t>
            </a:r>
            <a:r>
              <a:rPr lang="en-US" dirty="0" err="1"/>
              <a:t>oude</a:t>
            </a:r>
            <a:r>
              <a:rPr lang="en-US" dirty="0"/>
              <a:t> type IV)</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14</a:t>
            </a:fld>
            <a:endParaRPr lang="nl-NL"/>
          </a:p>
        </p:txBody>
      </p:sp>
    </p:spTree>
    <p:extLst>
      <p:ext uri="{BB962C8B-B14F-4D97-AF65-F5344CB8AC3E}">
        <p14:creationId xmlns:p14="http://schemas.microsoft.com/office/powerpoint/2010/main" val="503792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 </a:t>
            </a:r>
            <a:r>
              <a:rPr lang="en-US" dirty="0" err="1"/>
              <a:t>ernstige</a:t>
            </a:r>
            <a:r>
              <a:rPr lang="en-US" dirty="0"/>
              <a:t> </a:t>
            </a:r>
            <a:r>
              <a:rPr lang="en-US" dirty="0" err="1"/>
              <a:t>beelden</a:t>
            </a:r>
            <a:r>
              <a:rPr lang="en-US" dirty="0"/>
              <a:t> (</a:t>
            </a:r>
            <a:r>
              <a:rPr lang="en-US" dirty="0" err="1"/>
              <a:t>ook</a:t>
            </a:r>
            <a:r>
              <a:rPr lang="en-US" dirty="0"/>
              <a:t> type IV)</a:t>
            </a:r>
            <a:endParaRPr lang="nl-NL" dirty="0"/>
          </a:p>
        </p:txBody>
      </p:sp>
      <p:sp>
        <p:nvSpPr>
          <p:cNvPr id="4" name="Slide Number Placeholder 3"/>
          <p:cNvSpPr>
            <a:spLocks noGrp="1"/>
          </p:cNvSpPr>
          <p:nvPr>
            <p:ph type="sldNum" sz="quarter" idx="5"/>
          </p:nvPr>
        </p:nvSpPr>
        <p:spPr/>
        <p:txBody>
          <a:bodyPr/>
          <a:lstStyle/>
          <a:p>
            <a:fld id="{0B362DFE-43A2-4C01-B704-E47576A6C18F}" type="slidenum">
              <a:rPr lang="nl-NL" smtClean="0"/>
              <a:t>15</a:t>
            </a:fld>
            <a:endParaRPr lang="nl-NL"/>
          </a:p>
        </p:txBody>
      </p:sp>
    </p:spTree>
    <p:extLst>
      <p:ext uri="{BB962C8B-B14F-4D97-AF65-F5344CB8AC3E}">
        <p14:creationId xmlns:p14="http://schemas.microsoft.com/office/powerpoint/2010/main" val="1170124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3568" y="2852936"/>
            <a:ext cx="8460432" cy="1008112"/>
          </a:xfrm>
        </p:spPr>
        <p:txBody>
          <a:bodyPr/>
          <a:lstStyle/>
          <a:p>
            <a:r>
              <a:rPr lang="nl-NL" dirty="0"/>
              <a:t>Klik om de stijl te bewerken</a:t>
            </a:r>
          </a:p>
        </p:txBody>
      </p:sp>
      <p:sp>
        <p:nvSpPr>
          <p:cNvPr id="3" name="Ondertitel 2"/>
          <p:cNvSpPr>
            <a:spLocks noGrp="1"/>
          </p:cNvSpPr>
          <p:nvPr>
            <p:ph type="subTitle" idx="1"/>
          </p:nvPr>
        </p:nvSpPr>
        <p:spPr>
          <a:xfrm>
            <a:off x="683568" y="3886200"/>
            <a:ext cx="8460432" cy="1126976"/>
          </a:xfrm>
        </p:spPr>
        <p:txBody>
          <a:bodyPr>
            <a:normAutofit/>
          </a:bodyPr>
          <a:lstStyle>
            <a:lvl1pPr marL="0" indent="0" algn="l">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Tree>
    <p:extLst>
      <p:ext uri="{BB962C8B-B14F-4D97-AF65-F5344CB8AC3E}">
        <p14:creationId xmlns:p14="http://schemas.microsoft.com/office/powerpoint/2010/main" val="160731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a:xfrm>
            <a:off x="457200" y="1600200"/>
            <a:ext cx="6419056" cy="4525963"/>
          </a:xfrm>
        </p:spPr>
        <p:txBody>
          <a:bodyPr vert="eaVert"/>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14561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4644008"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3970784" cy="5851525"/>
          </a:xfrm>
        </p:spPr>
        <p:txBody>
          <a:bodyPr vert="eaVert"/>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242337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2C342107-AE84-4163-BB2B-948C2654B098}" type="datetimeFigureOut">
              <a:rPr lang="nl-NL" smtClean="0"/>
              <a:t>11-3-2025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251351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356122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238215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192192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178977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3497397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33466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B6570C5-3C11-4634-B60E-F69C6B056C1A}" type="slidenum">
              <a:rPr lang="nl-NL" smtClean="0"/>
              <a:t>‹nr.›</a:t>
            </a:fld>
            <a:endParaRPr lang="nl-NL"/>
          </a:p>
        </p:txBody>
      </p:sp>
    </p:spTree>
    <p:extLst>
      <p:ext uri="{BB962C8B-B14F-4D97-AF65-F5344CB8AC3E}">
        <p14:creationId xmlns:p14="http://schemas.microsoft.com/office/powerpoint/2010/main" val="3130701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971600" y="6356350"/>
            <a:ext cx="50482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570C5-3C11-4634-B60E-F69C6B056C1A}" type="slidenum">
              <a:rPr lang="nl-NL" smtClean="0"/>
              <a:t>‹nr.›</a:t>
            </a:fld>
            <a:endParaRPr lang="nl-NL" dirty="0"/>
          </a:p>
        </p:txBody>
      </p:sp>
    </p:spTree>
    <p:extLst>
      <p:ext uri="{BB962C8B-B14F-4D97-AF65-F5344CB8AC3E}">
        <p14:creationId xmlns:p14="http://schemas.microsoft.com/office/powerpoint/2010/main" val="2927326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600" b="1" kern="1200">
          <a:solidFill>
            <a:srgbClr val="003A73"/>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antibioticaallergie@lumc.nl" TargetMode="External"/><Relationship Id="rId2" Type="http://schemas.openxmlformats.org/officeDocument/2006/relationships/hyperlink" Target="http://www.swab.nl/"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9340" y="3429000"/>
            <a:ext cx="8460432" cy="576064"/>
          </a:xfrm>
        </p:spPr>
        <p:txBody>
          <a:bodyPr>
            <a:normAutofit fontScale="90000"/>
          </a:bodyPr>
          <a:lstStyle/>
          <a:p>
            <a:r>
              <a:rPr lang="en-US" dirty="0" err="1"/>
              <a:t>Antibiotica-allergie</a:t>
            </a:r>
            <a:br>
              <a:rPr lang="en-US" dirty="0"/>
            </a:br>
            <a:br>
              <a:rPr lang="en-US" dirty="0"/>
            </a:br>
            <a:br>
              <a:rPr lang="en-US" dirty="0"/>
            </a:br>
            <a:endParaRPr lang="nl-NL" dirty="0"/>
          </a:p>
        </p:txBody>
      </p:sp>
      <p:sp>
        <p:nvSpPr>
          <p:cNvPr id="3" name="Ondertitel 2"/>
          <p:cNvSpPr>
            <a:spLocks noGrp="1"/>
          </p:cNvSpPr>
          <p:nvPr>
            <p:ph type="subTitle" idx="1"/>
          </p:nvPr>
        </p:nvSpPr>
        <p:spPr/>
        <p:txBody>
          <a:bodyPr>
            <a:normAutofit/>
          </a:bodyPr>
          <a:lstStyle/>
          <a:p>
            <a:r>
              <a:rPr lang="en-US" i="1" dirty="0"/>
              <a:t>In de </a:t>
            </a:r>
            <a:r>
              <a:rPr lang="en-US" i="1" dirty="0" err="1"/>
              <a:t>dagelijkse</a:t>
            </a:r>
            <a:r>
              <a:rPr lang="en-US" i="1" dirty="0"/>
              <a:t> </a:t>
            </a:r>
            <a:r>
              <a:rPr lang="en-US" i="1" dirty="0" err="1"/>
              <a:t>praktjk</a:t>
            </a:r>
            <a:endParaRPr lang="en-US" i="1" dirty="0"/>
          </a:p>
        </p:txBody>
      </p:sp>
      <p:pic>
        <p:nvPicPr>
          <p:cNvPr id="7" name="Picture 6">
            <a:extLst>
              <a:ext uri="{FF2B5EF4-FFF2-40B4-BE49-F238E27FC236}">
                <a16:creationId xmlns:a16="http://schemas.microsoft.com/office/drawing/2014/main" id="{FD9AD030-F7C8-4468-83D5-392CD6726D78}"/>
              </a:ext>
            </a:extLst>
          </p:cNvPr>
          <p:cNvPicPr>
            <a:picLocks noChangeAspect="1"/>
          </p:cNvPicPr>
          <p:nvPr/>
        </p:nvPicPr>
        <p:blipFill>
          <a:blip r:embed="rId3"/>
          <a:stretch>
            <a:fillRect/>
          </a:stretch>
        </p:blipFill>
        <p:spPr>
          <a:xfrm>
            <a:off x="5796136" y="2492896"/>
            <a:ext cx="2132856" cy="2132856"/>
          </a:xfrm>
          <a:prstGeom prst="rect">
            <a:avLst/>
          </a:prstGeom>
        </p:spPr>
      </p:pic>
    </p:spTree>
    <p:extLst>
      <p:ext uri="{BB962C8B-B14F-4D97-AF65-F5344CB8AC3E}">
        <p14:creationId xmlns:p14="http://schemas.microsoft.com/office/powerpoint/2010/main" val="285008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8F05-F34D-4237-B346-DF1E57E0D07A}"/>
              </a:ext>
            </a:extLst>
          </p:cNvPr>
          <p:cNvSpPr>
            <a:spLocks noGrp="1"/>
          </p:cNvSpPr>
          <p:nvPr>
            <p:ph type="title"/>
          </p:nvPr>
        </p:nvSpPr>
        <p:spPr/>
        <p:txBody>
          <a:bodyPr>
            <a:normAutofit/>
          </a:bodyPr>
          <a:lstStyle/>
          <a:p>
            <a:r>
              <a:rPr lang="en-US" sz="2800" dirty="0"/>
              <a:t>Type 1 </a:t>
            </a:r>
            <a:r>
              <a:rPr lang="en-US" sz="2800" dirty="0" err="1"/>
              <a:t>allergie</a:t>
            </a:r>
            <a:r>
              <a:rPr lang="en-US" sz="2800" dirty="0"/>
              <a:t> = immediate type </a:t>
            </a:r>
            <a:r>
              <a:rPr lang="en-US" sz="2800" dirty="0" err="1"/>
              <a:t>allergie</a:t>
            </a:r>
            <a:endParaRPr lang="nl-NL" sz="2800" dirty="0"/>
          </a:p>
        </p:txBody>
      </p:sp>
      <p:pic>
        <p:nvPicPr>
          <p:cNvPr id="4" name="Content Placeholder 3">
            <a:extLst>
              <a:ext uri="{FF2B5EF4-FFF2-40B4-BE49-F238E27FC236}">
                <a16:creationId xmlns:a16="http://schemas.microsoft.com/office/drawing/2014/main" id="{77B76AF9-8F8E-4792-99B9-FA3A2DE669F5}"/>
              </a:ext>
            </a:extLst>
          </p:cNvPr>
          <p:cNvPicPr>
            <a:picLocks noGrp="1" noChangeAspect="1"/>
          </p:cNvPicPr>
          <p:nvPr>
            <p:ph idx="1"/>
          </p:nvPr>
        </p:nvPicPr>
        <p:blipFill rotWithShape="1">
          <a:blip r:embed="rId3"/>
          <a:srcRect l="35125" t="28931" r="46500" b="24403"/>
          <a:stretch/>
        </p:blipFill>
        <p:spPr>
          <a:xfrm>
            <a:off x="323527" y="1700808"/>
            <a:ext cx="4158459" cy="3960440"/>
          </a:xfrm>
          <a:prstGeom prst="rect">
            <a:avLst/>
          </a:prstGeom>
        </p:spPr>
      </p:pic>
      <p:graphicFrame>
        <p:nvGraphicFramePr>
          <p:cNvPr id="5" name="Table 5">
            <a:extLst>
              <a:ext uri="{FF2B5EF4-FFF2-40B4-BE49-F238E27FC236}">
                <a16:creationId xmlns:a16="http://schemas.microsoft.com/office/drawing/2014/main" id="{3E307954-5FDE-4FFC-83FD-A090D609A44F}"/>
              </a:ext>
            </a:extLst>
          </p:cNvPr>
          <p:cNvGraphicFramePr>
            <a:graphicFrameLocks noGrp="1"/>
          </p:cNvGraphicFramePr>
          <p:nvPr>
            <p:extLst>
              <p:ext uri="{D42A27DB-BD31-4B8C-83A1-F6EECF244321}">
                <p14:modId xmlns:p14="http://schemas.microsoft.com/office/powerpoint/2010/main" val="626078484"/>
              </p:ext>
            </p:extLst>
          </p:nvPr>
        </p:nvGraphicFramePr>
        <p:xfrm>
          <a:off x="4677912" y="3160800"/>
          <a:ext cx="4158456" cy="3383280"/>
        </p:xfrm>
        <a:graphic>
          <a:graphicData uri="http://schemas.openxmlformats.org/drawingml/2006/table">
            <a:tbl>
              <a:tblPr firstRow="1" bandRow="1">
                <a:tableStyleId>{5C22544A-7EE6-4342-B048-85BDC9FD1C3A}</a:tableStyleId>
              </a:tblPr>
              <a:tblGrid>
                <a:gridCol w="2079228">
                  <a:extLst>
                    <a:ext uri="{9D8B030D-6E8A-4147-A177-3AD203B41FA5}">
                      <a16:colId xmlns:a16="http://schemas.microsoft.com/office/drawing/2014/main" val="3833379045"/>
                    </a:ext>
                  </a:extLst>
                </a:gridCol>
                <a:gridCol w="2079228">
                  <a:extLst>
                    <a:ext uri="{9D8B030D-6E8A-4147-A177-3AD203B41FA5}">
                      <a16:colId xmlns:a16="http://schemas.microsoft.com/office/drawing/2014/main" val="2183418529"/>
                    </a:ext>
                  </a:extLst>
                </a:gridCol>
              </a:tblGrid>
              <a:tr h="341189">
                <a:tc>
                  <a:txBody>
                    <a:bodyPr/>
                    <a:lstStyle/>
                    <a:p>
                      <a:r>
                        <a:rPr lang="en-US" dirty="0" err="1"/>
                        <a:t>Kenmerken</a:t>
                      </a:r>
                      <a:endParaRPr lang="nl-NL" dirty="0"/>
                    </a:p>
                  </a:txBody>
                  <a:tcPr/>
                </a:tc>
                <a:tc>
                  <a:txBody>
                    <a:bodyPr/>
                    <a:lstStyle/>
                    <a:p>
                      <a:endParaRPr lang="nl-NL" dirty="0"/>
                    </a:p>
                  </a:txBody>
                  <a:tcPr/>
                </a:tc>
                <a:extLst>
                  <a:ext uri="{0D108BD9-81ED-4DB2-BD59-A6C34878D82A}">
                    <a16:rowId xmlns:a16="http://schemas.microsoft.com/office/drawing/2014/main" val="802147499"/>
                  </a:ext>
                </a:extLst>
              </a:tr>
              <a:tr h="588901">
                <a:tc>
                  <a:txBody>
                    <a:bodyPr/>
                    <a:lstStyle/>
                    <a:p>
                      <a:r>
                        <a:rPr lang="en-US" dirty="0" err="1"/>
                        <a:t>Ontstaan</a:t>
                      </a:r>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 1 </a:t>
                      </a:r>
                      <a:r>
                        <a:rPr lang="en-US" dirty="0" err="1"/>
                        <a:t>uur</a:t>
                      </a:r>
                      <a:endParaRPr lang="nl-NL" dirty="0"/>
                    </a:p>
                    <a:p>
                      <a:endParaRPr lang="nl-NL" dirty="0"/>
                    </a:p>
                  </a:txBody>
                  <a:tcPr/>
                </a:tc>
                <a:extLst>
                  <a:ext uri="{0D108BD9-81ED-4DB2-BD59-A6C34878D82A}">
                    <a16:rowId xmlns:a16="http://schemas.microsoft.com/office/drawing/2014/main" val="3503101938"/>
                  </a:ext>
                </a:extLst>
              </a:tr>
              <a:tr h="1598447">
                <a:tc>
                  <a:txBody>
                    <a:bodyPr/>
                    <a:lstStyle/>
                    <a:p>
                      <a:r>
                        <a:rPr lang="en-US" dirty="0" err="1"/>
                        <a:t>Symptomen</a:t>
                      </a:r>
                      <a:endParaRPr lang="nl-NL"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Urticaria/ angio-</a:t>
                      </a:r>
                      <a:r>
                        <a:rPr lang="en-US" dirty="0" err="1"/>
                        <a:t>oedeem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Hypotensie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Bronchoconstrictie</a:t>
                      </a:r>
                      <a:endParaRPr lang="nl-NL" dirty="0"/>
                    </a:p>
                    <a:p>
                      <a:endParaRPr lang="nl-NL" dirty="0"/>
                    </a:p>
                  </a:txBody>
                  <a:tcPr/>
                </a:tc>
                <a:extLst>
                  <a:ext uri="{0D108BD9-81ED-4DB2-BD59-A6C34878D82A}">
                    <a16:rowId xmlns:a16="http://schemas.microsoft.com/office/drawing/2014/main" val="3568678540"/>
                  </a:ext>
                </a:extLst>
              </a:tr>
              <a:tr h="341189">
                <a:tc>
                  <a:txBody>
                    <a:bodyPr/>
                    <a:lstStyle/>
                    <a:p>
                      <a:r>
                        <a:rPr lang="en-US" dirty="0" err="1"/>
                        <a:t>Herstel</a:t>
                      </a:r>
                      <a:endParaRPr lang="nl-NL" dirty="0"/>
                    </a:p>
                  </a:txBody>
                  <a:tcPr/>
                </a:tc>
                <a:tc>
                  <a:txBody>
                    <a:bodyPr/>
                    <a:lstStyle/>
                    <a:p>
                      <a:r>
                        <a:rPr lang="en-US" dirty="0"/>
                        <a:t>&lt; 24 </a:t>
                      </a:r>
                      <a:r>
                        <a:rPr lang="en-US" dirty="0" err="1"/>
                        <a:t>uur</a:t>
                      </a:r>
                      <a:endParaRPr lang="nl-NL" dirty="0"/>
                    </a:p>
                  </a:txBody>
                  <a:tcPr/>
                </a:tc>
                <a:extLst>
                  <a:ext uri="{0D108BD9-81ED-4DB2-BD59-A6C34878D82A}">
                    <a16:rowId xmlns:a16="http://schemas.microsoft.com/office/drawing/2014/main" val="1809229667"/>
                  </a:ext>
                </a:extLst>
              </a:tr>
            </a:tbl>
          </a:graphicData>
        </a:graphic>
      </p:graphicFrame>
    </p:spTree>
    <p:extLst>
      <p:ext uri="{BB962C8B-B14F-4D97-AF65-F5344CB8AC3E}">
        <p14:creationId xmlns:p14="http://schemas.microsoft.com/office/powerpoint/2010/main" val="712631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D1968FFD-988C-4BFE-903D-F94C3D77D0DA}"/>
              </a:ext>
            </a:extLst>
          </p:cNvPr>
          <p:cNvSpPr txBox="1"/>
          <p:nvPr/>
        </p:nvSpPr>
        <p:spPr>
          <a:xfrm>
            <a:off x="628650" y="2682901"/>
            <a:ext cx="2866642" cy="2807072"/>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endParaRPr lang="en-US" sz="1500"/>
          </a:p>
        </p:txBody>
      </p:sp>
      <p:sp>
        <p:nvSpPr>
          <p:cNvPr id="9" name="Titel 1">
            <a:extLst>
              <a:ext uri="{FF2B5EF4-FFF2-40B4-BE49-F238E27FC236}">
                <a16:creationId xmlns:a16="http://schemas.microsoft.com/office/drawing/2014/main" id="{E3E2F2B9-3BE0-4C17-B73A-471C8735F495}"/>
              </a:ext>
            </a:extLst>
          </p:cNvPr>
          <p:cNvSpPr>
            <a:spLocks noGrp="1"/>
          </p:cNvSpPr>
          <p:nvPr>
            <p:ph type="title"/>
          </p:nvPr>
        </p:nvSpPr>
        <p:spPr>
          <a:xfrm>
            <a:off x="376085" y="1111894"/>
            <a:ext cx="7886700" cy="994172"/>
          </a:xfrm>
        </p:spPr>
        <p:txBody>
          <a:bodyPr>
            <a:normAutofit/>
          </a:bodyPr>
          <a:lstStyle/>
          <a:p>
            <a:r>
              <a:rPr lang="nl-NL" sz="3000" dirty="0">
                <a:solidFill>
                  <a:srgbClr val="01B2BD"/>
                </a:solidFill>
                <a:latin typeface="Franklin Gothic Demi Cond" panose="020B0706030402020204" pitchFamily="34" charset="0"/>
              </a:rPr>
              <a:t>Type I</a:t>
            </a:r>
          </a:p>
        </p:txBody>
      </p:sp>
      <p:cxnSp>
        <p:nvCxnSpPr>
          <p:cNvPr id="10" name="Rechte verbindingslijn 9">
            <a:extLst>
              <a:ext uri="{FF2B5EF4-FFF2-40B4-BE49-F238E27FC236}">
                <a16:creationId xmlns:a16="http://schemas.microsoft.com/office/drawing/2014/main" id="{0AD9B0E8-68E3-41AC-BD12-9783BAF71877}"/>
              </a:ext>
            </a:extLst>
          </p:cNvPr>
          <p:cNvCxnSpPr>
            <a:cxnSpLocks/>
          </p:cNvCxnSpPr>
          <p:nvPr/>
        </p:nvCxnSpPr>
        <p:spPr>
          <a:xfrm>
            <a:off x="376086" y="1938836"/>
            <a:ext cx="1205144" cy="0"/>
          </a:xfrm>
          <a:prstGeom prst="line">
            <a:avLst/>
          </a:prstGeom>
          <a:ln w="57150">
            <a:solidFill>
              <a:srgbClr val="01B2BD"/>
            </a:solidFill>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5E1E67E4-DCDB-40F1-A6F9-05562D4A28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83" y="5442943"/>
            <a:ext cx="557807" cy="557807"/>
          </a:xfrm>
          <a:prstGeom prst="rect">
            <a:avLst/>
          </a:prstGeom>
        </p:spPr>
      </p:pic>
      <p:pic>
        <p:nvPicPr>
          <p:cNvPr id="2" name="Picture 1">
            <a:extLst>
              <a:ext uri="{FF2B5EF4-FFF2-40B4-BE49-F238E27FC236}">
                <a16:creationId xmlns:a16="http://schemas.microsoft.com/office/drawing/2014/main" id="{0FF08035-6E77-496C-858B-59551B5920C0}"/>
              </a:ext>
            </a:extLst>
          </p:cNvPr>
          <p:cNvPicPr>
            <a:picLocks noChangeAspect="1"/>
          </p:cNvPicPr>
          <p:nvPr/>
        </p:nvPicPr>
        <p:blipFill>
          <a:blip r:embed="rId3"/>
          <a:stretch>
            <a:fillRect/>
          </a:stretch>
        </p:blipFill>
        <p:spPr>
          <a:xfrm>
            <a:off x="1320530" y="2106065"/>
            <a:ext cx="4720371" cy="3070116"/>
          </a:xfrm>
          <a:prstGeom prst="rect">
            <a:avLst/>
          </a:prstGeom>
        </p:spPr>
      </p:pic>
      <p:pic>
        <p:nvPicPr>
          <p:cNvPr id="7" name="Picture 6">
            <a:extLst>
              <a:ext uri="{FF2B5EF4-FFF2-40B4-BE49-F238E27FC236}">
                <a16:creationId xmlns:a16="http://schemas.microsoft.com/office/drawing/2014/main" id="{E829EE97-FE02-4C83-9C57-DFDEB2704C61}"/>
              </a:ext>
            </a:extLst>
          </p:cNvPr>
          <p:cNvPicPr>
            <a:picLocks noChangeAspect="1"/>
          </p:cNvPicPr>
          <p:nvPr/>
        </p:nvPicPr>
        <p:blipFill>
          <a:blip r:embed="rId4"/>
          <a:stretch>
            <a:fillRect/>
          </a:stretch>
        </p:blipFill>
        <p:spPr>
          <a:xfrm>
            <a:off x="6533998" y="2521480"/>
            <a:ext cx="2232215" cy="2508936"/>
          </a:xfrm>
          <a:prstGeom prst="rect">
            <a:avLst/>
          </a:prstGeom>
        </p:spPr>
      </p:pic>
    </p:spTree>
    <p:extLst>
      <p:ext uri="{BB962C8B-B14F-4D97-AF65-F5344CB8AC3E}">
        <p14:creationId xmlns:p14="http://schemas.microsoft.com/office/powerpoint/2010/main" val="235508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BF0B-F2FB-4CDA-AE6D-F4D3CAC45C7A}"/>
              </a:ext>
            </a:extLst>
          </p:cNvPr>
          <p:cNvSpPr>
            <a:spLocks noGrp="1"/>
          </p:cNvSpPr>
          <p:nvPr>
            <p:ph type="title"/>
          </p:nvPr>
        </p:nvSpPr>
        <p:spPr/>
        <p:txBody>
          <a:bodyPr/>
          <a:lstStyle/>
          <a:p>
            <a:r>
              <a:rPr lang="en-US" dirty="0"/>
              <a:t>Delayed type </a:t>
            </a:r>
            <a:r>
              <a:rPr lang="en-US" dirty="0" err="1"/>
              <a:t>reacties</a:t>
            </a:r>
            <a:endParaRPr lang="nl-NL" dirty="0"/>
          </a:p>
        </p:txBody>
      </p:sp>
      <p:pic>
        <p:nvPicPr>
          <p:cNvPr id="4" name="Content Placeholder 3">
            <a:extLst>
              <a:ext uri="{FF2B5EF4-FFF2-40B4-BE49-F238E27FC236}">
                <a16:creationId xmlns:a16="http://schemas.microsoft.com/office/drawing/2014/main" id="{75CF5045-9DA9-4E4A-A8A4-C31D83B9D484}"/>
              </a:ext>
            </a:extLst>
          </p:cNvPr>
          <p:cNvPicPr>
            <a:picLocks noGrp="1" noChangeAspect="1"/>
          </p:cNvPicPr>
          <p:nvPr>
            <p:ph idx="1"/>
          </p:nvPr>
        </p:nvPicPr>
        <p:blipFill rotWithShape="1">
          <a:blip r:embed="rId3"/>
          <a:srcRect l="16645" t="44103" r="42125" b="15070"/>
          <a:stretch/>
        </p:blipFill>
        <p:spPr>
          <a:xfrm>
            <a:off x="457200" y="2924944"/>
            <a:ext cx="8532368" cy="3168352"/>
          </a:xfrm>
          <a:prstGeom prst="rect">
            <a:avLst/>
          </a:prstGeom>
        </p:spPr>
      </p:pic>
    </p:spTree>
    <p:extLst>
      <p:ext uri="{BB962C8B-B14F-4D97-AF65-F5344CB8AC3E}">
        <p14:creationId xmlns:p14="http://schemas.microsoft.com/office/powerpoint/2010/main" val="2256508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D1968FFD-988C-4BFE-903D-F94C3D77D0DA}"/>
              </a:ext>
            </a:extLst>
          </p:cNvPr>
          <p:cNvSpPr txBox="1"/>
          <p:nvPr/>
        </p:nvSpPr>
        <p:spPr>
          <a:xfrm>
            <a:off x="628650" y="2682901"/>
            <a:ext cx="2866642" cy="2807072"/>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endParaRPr lang="en-US" sz="1500"/>
          </a:p>
        </p:txBody>
      </p:sp>
      <p:sp>
        <p:nvSpPr>
          <p:cNvPr id="9" name="Titel 1">
            <a:extLst>
              <a:ext uri="{FF2B5EF4-FFF2-40B4-BE49-F238E27FC236}">
                <a16:creationId xmlns:a16="http://schemas.microsoft.com/office/drawing/2014/main" id="{E3E2F2B9-3BE0-4C17-B73A-471C8735F495}"/>
              </a:ext>
            </a:extLst>
          </p:cNvPr>
          <p:cNvSpPr>
            <a:spLocks noGrp="1"/>
          </p:cNvSpPr>
          <p:nvPr>
            <p:ph type="title"/>
          </p:nvPr>
        </p:nvSpPr>
        <p:spPr>
          <a:xfrm>
            <a:off x="376085" y="1111894"/>
            <a:ext cx="7886700" cy="994172"/>
          </a:xfrm>
        </p:spPr>
        <p:txBody>
          <a:bodyPr>
            <a:normAutofit/>
          </a:bodyPr>
          <a:lstStyle/>
          <a:p>
            <a:r>
              <a:rPr lang="nl-NL" sz="3000" dirty="0">
                <a:solidFill>
                  <a:srgbClr val="01B2BD"/>
                </a:solidFill>
                <a:latin typeface="Franklin Gothic Demi Cond" panose="020B0706030402020204" pitchFamily="34" charset="0"/>
              </a:rPr>
              <a:t>Type I</a:t>
            </a:r>
          </a:p>
        </p:txBody>
      </p:sp>
      <p:cxnSp>
        <p:nvCxnSpPr>
          <p:cNvPr id="10" name="Rechte verbindingslijn 9">
            <a:extLst>
              <a:ext uri="{FF2B5EF4-FFF2-40B4-BE49-F238E27FC236}">
                <a16:creationId xmlns:a16="http://schemas.microsoft.com/office/drawing/2014/main" id="{0AD9B0E8-68E3-41AC-BD12-9783BAF71877}"/>
              </a:ext>
            </a:extLst>
          </p:cNvPr>
          <p:cNvCxnSpPr>
            <a:cxnSpLocks/>
          </p:cNvCxnSpPr>
          <p:nvPr/>
        </p:nvCxnSpPr>
        <p:spPr>
          <a:xfrm>
            <a:off x="376086" y="1938836"/>
            <a:ext cx="1205144" cy="0"/>
          </a:xfrm>
          <a:prstGeom prst="line">
            <a:avLst/>
          </a:prstGeom>
          <a:ln w="57150">
            <a:solidFill>
              <a:srgbClr val="01B2BD"/>
            </a:solidFill>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5E1E67E4-DCDB-40F1-A6F9-05562D4A28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83" y="5442943"/>
            <a:ext cx="557807" cy="557807"/>
          </a:xfrm>
          <a:prstGeom prst="rect">
            <a:avLst/>
          </a:prstGeom>
        </p:spPr>
      </p:pic>
      <p:pic>
        <p:nvPicPr>
          <p:cNvPr id="2" name="Picture 1">
            <a:extLst>
              <a:ext uri="{FF2B5EF4-FFF2-40B4-BE49-F238E27FC236}">
                <a16:creationId xmlns:a16="http://schemas.microsoft.com/office/drawing/2014/main" id="{0FF08035-6E77-496C-858B-59551B5920C0}"/>
              </a:ext>
            </a:extLst>
          </p:cNvPr>
          <p:cNvPicPr>
            <a:picLocks noChangeAspect="1"/>
          </p:cNvPicPr>
          <p:nvPr/>
        </p:nvPicPr>
        <p:blipFill>
          <a:blip r:embed="rId3"/>
          <a:stretch>
            <a:fillRect/>
          </a:stretch>
        </p:blipFill>
        <p:spPr>
          <a:xfrm>
            <a:off x="1320530" y="2106065"/>
            <a:ext cx="4720371" cy="3070116"/>
          </a:xfrm>
          <a:prstGeom prst="rect">
            <a:avLst/>
          </a:prstGeom>
        </p:spPr>
      </p:pic>
      <p:pic>
        <p:nvPicPr>
          <p:cNvPr id="7" name="Picture 6">
            <a:extLst>
              <a:ext uri="{FF2B5EF4-FFF2-40B4-BE49-F238E27FC236}">
                <a16:creationId xmlns:a16="http://schemas.microsoft.com/office/drawing/2014/main" id="{E829EE97-FE02-4C83-9C57-DFDEB2704C61}"/>
              </a:ext>
            </a:extLst>
          </p:cNvPr>
          <p:cNvPicPr>
            <a:picLocks noChangeAspect="1"/>
          </p:cNvPicPr>
          <p:nvPr/>
        </p:nvPicPr>
        <p:blipFill>
          <a:blip r:embed="rId4"/>
          <a:stretch>
            <a:fillRect/>
          </a:stretch>
        </p:blipFill>
        <p:spPr>
          <a:xfrm>
            <a:off x="6533998" y="2521480"/>
            <a:ext cx="2232215" cy="2508936"/>
          </a:xfrm>
          <a:prstGeom prst="rect">
            <a:avLst/>
          </a:prstGeom>
        </p:spPr>
      </p:pic>
    </p:spTree>
    <p:extLst>
      <p:ext uri="{BB962C8B-B14F-4D97-AF65-F5344CB8AC3E}">
        <p14:creationId xmlns:p14="http://schemas.microsoft.com/office/powerpoint/2010/main" val="4031464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D1968FFD-988C-4BFE-903D-F94C3D77D0DA}"/>
              </a:ext>
            </a:extLst>
          </p:cNvPr>
          <p:cNvSpPr txBox="1"/>
          <p:nvPr/>
        </p:nvSpPr>
        <p:spPr>
          <a:xfrm>
            <a:off x="628650" y="2682901"/>
            <a:ext cx="2866642" cy="2807072"/>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endParaRPr lang="en-US" sz="1500"/>
          </a:p>
        </p:txBody>
      </p:sp>
      <p:sp>
        <p:nvSpPr>
          <p:cNvPr id="9" name="Titel 1">
            <a:extLst>
              <a:ext uri="{FF2B5EF4-FFF2-40B4-BE49-F238E27FC236}">
                <a16:creationId xmlns:a16="http://schemas.microsoft.com/office/drawing/2014/main" id="{E3E2F2B9-3BE0-4C17-B73A-471C8735F495}"/>
              </a:ext>
            </a:extLst>
          </p:cNvPr>
          <p:cNvSpPr>
            <a:spLocks noGrp="1"/>
          </p:cNvSpPr>
          <p:nvPr>
            <p:ph type="title"/>
          </p:nvPr>
        </p:nvSpPr>
        <p:spPr>
          <a:xfrm>
            <a:off x="376085" y="1111894"/>
            <a:ext cx="7886700" cy="994172"/>
          </a:xfrm>
        </p:spPr>
        <p:txBody>
          <a:bodyPr>
            <a:normAutofit/>
          </a:bodyPr>
          <a:lstStyle/>
          <a:p>
            <a:r>
              <a:rPr lang="nl-NL" sz="3000" dirty="0">
                <a:solidFill>
                  <a:srgbClr val="01B2BD"/>
                </a:solidFill>
                <a:latin typeface="Franklin Gothic Demi Cond" panose="020B0706030402020204" pitchFamily="34" charset="0"/>
              </a:rPr>
              <a:t>Type IV</a:t>
            </a:r>
          </a:p>
        </p:txBody>
      </p:sp>
      <p:cxnSp>
        <p:nvCxnSpPr>
          <p:cNvPr id="10" name="Rechte verbindingslijn 9">
            <a:extLst>
              <a:ext uri="{FF2B5EF4-FFF2-40B4-BE49-F238E27FC236}">
                <a16:creationId xmlns:a16="http://schemas.microsoft.com/office/drawing/2014/main" id="{0AD9B0E8-68E3-41AC-BD12-9783BAF71877}"/>
              </a:ext>
            </a:extLst>
          </p:cNvPr>
          <p:cNvCxnSpPr>
            <a:cxnSpLocks/>
          </p:cNvCxnSpPr>
          <p:nvPr/>
        </p:nvCxnSpPr>
        <p:spPr>
          <a:xfrm>
            <a:off x="376086" y="1938836"/>
            <a:ext cx="1205144" cy="0"/>
          </a:xfrm>
          <a:prstGeom prst="line">
            <a:avLst/>
          </a:prstGeom>
          <a:ln w="57150">
            <a:solidFill>
              <a:srgbClr val="01B2BD"/>
            </a:solidFill>
          </a:ln>
        </p:spPr>
        <p:style>
          <a:lnRef idx="1">
            <a:schemeClr val="accent1"/>
          </a:lnRef>
          <a:fillRef idx="0">
            <a:schemeClr val="accent1"/>
          </a:fillRef>
          <a:effectRef idx="0">
            <a:schemeClr val="accent1"/>
          </a:effectRef>
          <a:fontRef idx="minor">
            <a:schemeClr val="tx1"/>
          </a:fontRef>
        </p:style>
      </p:cxnSp>
      <p:pic>
        <p:nvPicPr>
          <p:cNvPr id="11" name="Afbeelding 10">
            <a:extLst>
              <a:ext uri="{FF2B5EF4-FFF2-40B4-BE49-F238E27FC236}">
                <a16:creationId xmlns:a16="http://schemas.microsoft.com/office/drawing/2014/main" id="{5E1E67E4-DCDB-40F1-A6F9-05562D4A2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83" y="5442943"/>
            <a:ext cx="557807" cy="557807"/>
          </a:xfrm>
          <a:prstGeom prst="rect">
            <a:avLst/>
          </a:prstGeom>
        </p:spPr>
      </p:pic>
      <p:pic>
        <p:nvPicPr>
          <p:cNvPr id="2" name="Picture 1">
            <a:extLst>
              <a:ext uri="{FF2B5EF4-FFF2-40B4-BE49-F238E27FC236}">
                <a16:creationId xmlns:a16="http://schemas.microsoft.com/office/drawing/2014/main" id="{6D217C83-B022-43B5-8711-39552B53204E}"/>
              </a:ext>
            </a:extLst>
          </p:cNvPr>
          <p:cNvPicPr>
            <a:picLocks noChangeAspect="1"/>
          </p:cNvPicPr>
          <p:nvPr/>
        </p:nvPicPr>
        <p:blipFill>
          <a:blip r:embed="rId4"/>
          <a:stretch>
            <a:fillRect/>
          </a:stretch>
        </p:blipFill>
        <p:spPr>
          <a:xfrm>
            <a:off x="2994523" y="1069644"/>
            <a:ext cx="3154954" cy="4718713"/>
          </a:xfrm>
          <a:prstGeom prst="rect">
            <a:avLst/>
          </a:prstGeom>
        </p:spPr>
      </p:pic>
      <p:sp>
        <p:nvSpPr>
          <p:cNvPr id="12" name="TextBox 11">
            <a:extLst>
              <a:ext uri="{FF2B5EF4-FFF2-40B4-BE49-F238E27FC236}">
                <a16:creationId xmlns:a16="http://schemas.microsoft.com/office/drawing/2014/main" id="{749BC9D8-2AB4-4699-B420-F15BB32937EB}"/>
              </a:ext>
            </a:extLst>
          </p:cNvPr>
          <p:cNvSpPr txBox="1"/>
          <p:nvPr/>
        </p:nvSpPr>
        <p:spPr>
          <a:xfrm>
            <a:off x="-1" y="3004183"/>
            <a:ext cx="4572000" cy="369332"/>
          </a:xfrm>
          <a:prstGeom prst="rect">
            <a:avLst/>
          </a:prstGeom>
          <a:noFill/>
        </p:spPr>
        <p:txBody>
          <a:bodyPr wrap="square">
            <a:spAutoFit/>
          </a:bodyPr>
          <a:lstStyle/>
          <a:p>
            <a:r>
              <a:rPr lang="nl-NL" dirty="0"/>
              <a:t>Maculopapuleus exantheem</a:t>
            </a:r>
          </a:p>
        </p:txBody>
      </p:sp>
    </p:spTree>
    <p:extLst>
      <p:ext uri="{BB962C8B-B14F-4D97-AF65-F5344CB8AC3E}">
        <p14:creationId xmlns:p14="http://schemas.microsoft.com/office/powerpoint/2010/main" val="97528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D1968FFD-988C-4BFE-903D-F94C3D77D0DA}"/>
              </a:ext>
            </a:extLst>
          </p:cNvPr>
          <p:cNvSpPr txBox="1"/>
          <p:nvPr/>
        </p:nvSpPr>
        <p:spPr>
          <a:xfrm>
            <a:off x="628650" y="2682901"/>
            <a:ext cx="2866642" cy="2807072"/>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endParaRPr lang="en-US" sz="1500"/>
          </a:p>
        </p:txBody>
      </p:sp>
      <p:pic>
        <p:nvPicPr>
          <p:cNvPr id="11" name="Afbeelding 10">
            <a:extLst>
              <a:ext uri="{FF2B5EF4-FFF2-40B4-BE49-F238E27FC236}">
                <a16:creationId xmlns:a16="http://schemas.microsoft.com/office/drawing/2014/main" id="{5E1E67E4-DCDB-40F1-A6F9-05562D4A2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83" y="5442943"/>
            <a:ext cx="557807" cy="557807"/>
          </a:xfrm>
          <a:prstGeom prst="rect">
            <a:avLst/>
          </a:prstGeom>
        </p:spPr>
      </p:pic>
      <p:pic>
        <p:nvPicPr>
          <p:cNvPr id="2" name="Picture 1">
            <a:extLst>
              <a:ext uri="{FF2B5EF4-FFF2-40B4-BE49-F238E27FC236}">
                <a16:creationId xmlns:a16="http://schemas.microsoft.com/office/drawing/2014/main" id="{E4AE0DC1-5004-466D-9E50-C99F12E9A6B7}"/>
              </a:ext>
            </a:extLst>
          </p:cNvPr>
          <p:cNvPicPr>
            <a:picLocks noChangeAspect="1"/>
          </p:cNvPicPr>
          <p:nvPr/>
        </p:nvPicPr>
        <p:blipFill>
          <a:blip r:embed="rId4"/>
          <a:stretch>
            <a:fillRect/>
          </a:stretch>
        </p:blipFill>
        <p:spPr>
          <a:xfrm>
            <a:off x="717721" y="857250"/>
            <a:ext cx="7708559" cy="5143500"/>
          </a:xfrm>
          <a:prstGeom prst="rect">
            <a:avLst/>
          </a:prstGeom>
        </p:spPr>
      </p:pic>
      <p:sp>
        <p:nvSpPr>
          <p:cNvPr id="12" name="TextBox 11">
            <a:extLst>
              <a:ext uri="{FF2B5EF4-FFF2-40B4-BE49-F238E27FC236}">
                <a16:creationId xmlns:a16="http://schemas.microsoft.com/office/drawing/2014/main" id="{4557FF63-3870-47B3-ACA6-234B6028DFF7}"/>
              </a:ext>
            </a:extLst>
          </p:cNvPr>
          <p:cNvSpPr txBox="1"/>
          <p:nvPr/>
        </p:nvSpPr>
        <p:spPr>
          <a:xfrm>
            <a:off x="4474818" y="4607757"/>
            <a:ext cx="4572000" cy="1477328"/>
          </a:xfrm>
          <a:prstGeom prst="rect">
            <a:avLst/>
          </a:prstGeom>
          <a:noFill/>
        </p:spPr>
        <p:txBody>
          <a:bodyPr wrap="square">
            <a:spAutoFit/>
          </a:bodyPr>
          <a:lstStyle/>
          <a:p>
            <a:r>
              <a:rPr lang="nl-NL" sz="3000" dirty="0"/>
              <a:t>TEN</a:t>
            </a:r>
          </a:p>
          <a:p>
            <a:r>
              <a:rPr lang="nl-NL" sz="3000" dirty="0"/>
              <a:t>Toxische epidermale </a:t>
            </a:r>
            <a:r>
              <a:rPr lang="nl-NL" sz="3000" dirty="0" err="1"/>
              <a:t>necrolyses</a:t>
            </a:r>
            <a:endParaRPr lang="nl-NL" sz="3000" dirty="0"/>
          </a:p>
        </p:txBody>
      </p:sp>
    </p:spTree>
    <p:extLst>
      <p:ext uri="{BB962C8B-B14F-4D97-AF65-F5344CB8AC3E}">
        <p14:creationId xmlns:p14="http://schemas.microsoft.com/office/powerpoint/2010/main" val="83389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D1968FFD-988C-4BFE-903D-F94C3D77D0DA}"/>
              </a:ext>
            </a:extLst>
          </p:cNvPr>
          <p:cNvSpPr txBox="1"/>
          <p:nvPr/>
        </p:nvSpPr>
        <p:spPr>
          <a:xfrm>
            <a:off x="628650" y="2682901"/>
            <a:ext cx="2866642" cy="2807072"/>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endParaRPr lang="en-US" sz="1500"/>
          </a:p>
        </p:txBody>
      </p:sp>
      <p:cxnSp>
        <p:nvCxnSpPr>
          <p:cNvPr id="10" name="Rechte verbindingslijn 9">
            <a:extLst>
              <a:ext uri="{FF2B5EF4-FFF2-40B4-BE49-F238E27FC236}">
                <a16:creationId xmlns:a16="http://schemas.microsoft.com/office/drawing/2014/main" id="{0AD9B0E8-68E3-41AC-BD12-9783BAF71877}"/>
              </a:ext>
            </a:extLst>
          </p:cNvPr>
          <p:cNvCxnSpPr>
            <a:cxnSpLocks/>
          </p:cNvCxnSpPr>
          <p:nvPr/>
        </p:nvCxnSpPr>
        <p:spPr>
          <a:xfrm>
            <a:off x="376086" y="1938836"/>
            <a:ext cx="1205144" cy="0"/>
          </a:xfrm>
          <a:prstGeom prst="line">
            <a:avLst/>
          </a:prstGeom>
          <a:ln w="57150">
            <a:solidFill>
              <a:srgbClr val="01B2B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7373677-C7E5-4C19-B85F-071A03692DF4}"/>
              </a:ext>
            </a:extLst>
          </p:cNvPr>
          <p:cNvPicPr>
            <a:picLocks noChangeAspect="1"/>
          </p:cNvPicPr>
          <p:nvPr/>
        </p:nvPicPr>
        <p:blipFill>
          <a:blip r:embed="rId2"/>
          <a:stretch>
            <a:fillRect/>
          </a:stretch>
        </p:blipFill>
        <p:spPr>
          <a:xfrm>
            <a:off x="583899" y="1368027"/>
            <a:ext cx="8138070" cy="4885383"/>
          </a:xfrm>
          <a:prstGeom prst="rect">
            <a:avLst/>
          </a:prstGeom>
        </p:spPr>
      </p:pic>
      <p:sp>
        <p:nvSpPr>
          <p:cNvPr id="4" name="Title 3">
            <a:extLst>
              <a:ext uri="{FF2B5EF4-FFF2-40B4-BE49-F238E27FC236}">
                <a16:creationId xmlns:a16="http://schemas.microsoft.com/office/drawing/2014/main" id="{8D6D1127-1F9A-0656-0901-46D500CDD38D}"/>
              </a:ext>
            </a:extLst>
          </p:cNvPr>
          <p:cNvSpPr>
            <a:spLocks noGrp="1"/>
          </p:cNvSpPr>
          <p:nvPr>
            <p:ph type="title"/>
          </p:nvPr>
        </p:nvSpPr>
        <p:spPr/>
        <p:txBody>
          <a:bodyPr/>
          <a:lstStyle/>
          <a:p>
            <a:endParaRPr lang="nl-NL" dirty="0"/>
          </a:p>
        </p:txBody>
      </p:sp>
    </p:spTree>
    <p:extLst>
      <p:ext uri="{BB962C8B-B14F-4D97-AF65-F5344CB8AC3E}">
        <p14:creationId xmlns:p14="http://schemas.microsoft.com/office/powerpoint/2010/main" val="2353954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F65B-4EE9-4BCB-88A8-4E8146FC98EF}"/>
              </a:ext>
            </a:extLst>
          </p:cNvPr>
          <p:cNvSpPr>
            <a:spLocks noGrp="1"/>
          </p:cNvSpPr>
          <p:nvPr>
            <p:ph type="title"/>
          </p:nvPr>
        </p:nvSpPr>
        <p:spPr/>
        <p:txBody>
          <a:bodyPr/>
          <a:lstStyle/>
          <a:p>
            <a:endParaRPr lang="nl-NL"/>
          </a:p>
        </p:txBody>
      </p:sp>
      <p:sp>
        <p:nvSpPr>
          <p:cNvPr id="14" name="Content Placeholder 13">
            <a:extLst>
              <a:ext uri="{FF2B5EF4-FFF2-40B4-BE49-F238E27FC236}">
                <a16:creationId xmlns:a16="http://schemas.microsoft.com/office/drawing/2014/main" id="{5505DA91-7993-40A2-A7C9-554B52527576}"/>
              </a:ext>
            </a:extLst>
          </p:cNvPr>
          <p:cNvSpPr>
            <a:spLocks noGrp="1"/>
          </p:cNvSpPr>
          <p:nvPr>
            <p:ph idx="1"/>
          </p:nvPr>
        </p:nvSpPr>
        <p:spPr/>
        <p:txBody>
          <a:bodyPr/>
          <a:lstStyle/>
          <a:p>
            <a:endParaRPr lang="nl-NL"/>
          </a:p>
        </p:txBody>
      </p:sp>
      <p:pic>
        <p:nvPicPr>
          <p:cNvPr id="16" name="Picture 15">
            <a:extLst>
              <a:ext uri="{FF2B5EF4-FFF2-40B4-BE49-F238E27FC236}">
                <a16:creationId xmlns:a16="http://schemas.microsoft.com/office/drawing/2014/main" id="{3F3B942B-D5BE-46BC-ADBD-86838E1676EA}"/>
              </a:ext>
            </a:extLst>
          </p:cNvPr>
          <p:cNvPicPr>
            <a:picLocks noChangeAspect="1"/>
          </p:cNvPicPr>
          <p:nvPr/>
        </p:nvPicPr>
        <p:blipFill>
          <a:blip r:embed="rId3"/>
          <a:stretch>
            <a:fillRect/>
          </a:stretch>
        </p:blipFill>
        <p:spPr>
          <a:xfrm>
            <a:off x="0" y="1036805"/>
            <a:ext cx="9962245" cy="5525279"/>
          </a:xfrm>
          <a:prstGeom prst="rect">
            <a:avLst/>
          </a:prstGeom>
        </p:spPr>
      </p:pic>
      <p:sp>
        <p:nvSpPr>
          <p:cNvPr id="22" name="Arrow: Right 21">
            <a:extLst>
              <a:ext uri="{FF2B5EF4-FFF2-40B4-BE49-F238E27FC236}">
                <a16:creationId xmlns:a16="http://schemas.microsoft.com/office/drawing/2014/main" id="{A720D78B-F449-4E95-92BF-902CCD4C5203}"/>
              </a:ext>
            </a:extLst>
          </p:cNvPr>
          <p:cNvSpPr/>
          <p:nvPr/>
        </p:nvSpPr>
        <p:spPr>
          <a:xfrm>
            <a:off x="-550912" y="3248980"/>
            <a:ext cx="100811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281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7596-7043-9CE4-717A-844F60DD665C}"/>
              </a:ext>
            </a:extLst>
          </p:cNvPr>
          <p:cNvSpPr>
            <a:spLocks noGrp="1"/>
          </p:cNvSpPr>
          <p:nvPr>
            <p:ph type="title"/>
          </p:nvPr>
        </p:nvSpPr>
        <p:spPr/>
        <p:txBody>
          <a:bodyPr/>
          <a:lstStyle/>
          <a:p>
            <a:r>
              <a:rPr lang="en-US" dirty="0"/>
              <a:t>Ernst</a:t>
            </a:r>
            <a:endParaRPr lang="nl-NL" dirty="0"/>
          </a:p>
        </p:txBody>
      </p:sp>
      <p:sp>
        <p:nvSpPr>
          <p:cNvPr id="3" name="Content Placeholder 2">
            <a:extLst>
              <a:ext uri="{FF2B5EF4-FFF2-40B4-BE49-F238E27FC236}">
                <a16:creationId xmlns:a16="http://schemas.microsoft.com/office/drawing/2014/main" id="{A5F53126-184E-A9C3-4A53-65AB406C58DD}"/>
              </a:ext>
            </a:extLst>
          </p:cNvPr>
          <p:cNvSpPr>
            <a:spLocks noGrp="1"/>
          </p:cNvSpPr>
          <p:nvPr>
            <p:ph idx="1"/>
          </p:nvPr>
        </p:nvSpPr>
        <p:spPr/>
        <p:txBody>
          <a:bodyPr/>
          <a:lstStyle/>
          <a:p>
            <a:r>
              <a:rPr lang="en-US" dirty="0" err="1"/>
              <a:t>Symptomen</a:t>
            </a:r>
            <a:r>
              <a:rPr lang="en-US" dirty="0"/>
              <a:t> van de </a:t>
            </a:r>
            <a:r>
              <a:rPr lang="en-US" dirty="0" err="1"/>
              <a:t>reactie</a:t>
            </a:r>
            <a:endParaRPr lang="en-US" dirty="0"/>
          </a:p>
          <a:p>
            <a:pPr lvl="1"/>
            <a:r>
              <a:rPr lang="en-US" dirty="0" err="1"/>
              <a:t>Anafylaxie</a:t>
            </a:r>
            <a:r>
              <a:rPr lang="en-US" dirty="0"/>
              <a:t>/ </a:t>
            </a:r>
            <a:r>
              <a:rPr lang="en-US" dirty="0" err="1"/>
              <a:t>larynxoedeem</a:t>
            </a:r>
            <a:endParaRPr lang="en-US" dirty="0"/>
          </a:p>
          <a:p>
            <a:pPr lvl="1"/>
            <a:r>
              <a:rPr lang="en-US" dirty="0" err="1"/>
              <a:t>Ernstige</a:t>
            </a:r>
            <a:r>
              <a:rPr lang="en-US" dirty="0"/>
              <a:t> </a:t>
            </a:r>
            <a:r>
              <a:rPr lang="en-US" dirty="0" err="1"/>
              <a:t>cutane</a:t>
            </a:r>
            <a:r>
              <a:rPr lang="en-US" dirty="0"/>
              <a:t> </a:t>
            </a:r>
            <a:r>
              <a:rPr lang="en-US" dirty="0" err="1"/>
              <a:t>reacties</a:t>
            </a:r>
            <a:endParaRPr lang="en-US" dirty="0"/>
          </a:p>
          <a:p>
            <a:pPr lvl="1"/>
            <a:endParaRPr lang="en-US" dirty="0"/>
          </a:p>
          <a:p>
            <a:r>
              <a:rPr lang="en-US" dirty="0" err="1"/>
              <a:t>Gevolgen</a:t>
            </a:r>
            <a:r>
              <a:rPr lang="en-US" dirty="0"/>
              <a:t> van de </a:t>
            </a:r>
            <a:r>
              <a:rPr lang="en-US" dirty="0" err="1"/>
              <a:t>reactie</a:t>
            </a:r>
            <a:endParaRPr lang="en-US" dirty="0"/>
          </a:p>
          <a:p>
            <a:pPr lvl="1"/>
            <a:r>
              <a:rPr lang="en-US" dirty="0" err="1"/>
              <a:t>Levensbedreigend</a:t>
            </a:r>
            <a:endParaRPr lang="en-US" dirty="0"/>
          </a:p>
          <a:p>
            <a:pPr lvl="1"/>
            <a:r>
              <a:rPr lang="en-US" dirty="0" err="1"/>
              <a:t>Hospitalisatie</a:t>
            </a:r>
            <a:endParaRPr lang="en-US" dirty="0"/>
          </a:p>
          <a:p>
            <a:pPr lvl="1"/>
            <a:r>
              <a:rPr lang="en-US" dirty="0" err="1"/>
              <a:t>etc</a:t>
            </a:r>
            <a:endParaRPr lang="en-US" dirty="0"/>
          </a:p>
          <a:p>
            <a:endParaRPr lang="en-US" dirty="0"/>
          </a:p>
          <a:p>
            <a:pPr marL="0" indent="0">
              <a:buNone/>
            </a:pPr>
            <a:endParaRPr lang="nl-NL" dirty="0"/>
          </a:p>
        </p:txBody>
      </p:sp>
    </p:spTree>
    <p:extLst>
      <p:ext uri="{BB962C8B-B14F-4D97-AF65-F5344CB8AC3E}">
        <p14:creationId xmlns:p14="http://schemas.microsoft.com/office/powerpoint/2010/main" val="3981100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F65B-4EE9-4BCB-88A8-4E8146FC98EF}"/>
              </a:ext>
            </a:extLst>
          </p:cNvPr>
          <p:cNvSpPr>
            <a:spLocks noGrp="1"/>
          </p:cNvSpPr>
          <p:nvPr>
            <p:ph type="title"/>
          </p:nvPr>
        </p:nvSpPr>
        <p:spPr/>
        <p:txBody>
          <a:bodyPr/>
          <a:lstStyle/>
          <a:p>
            <a:endParaRPr lang="nl-NL"/>
          </a:p>
        </p:txBody>
      </p:sp>
      <p:sp>
        <p:nvSpPr>
          <p:cNvPr id="14" name="Content Placeholder 13">
            <a:extLst>
              <a:ext uri="{FF2B5EF4-FFF2-40B4-BE49-F238E27FC236}">
                <a16:creationId xmlns:a16="http://schemas.microsoft.com/office/drawing/2014/main" id="{5505DA91-7993-40A2-A7C9-554B52527576}"/>
              </a:ext>
            </a:extLst>
          </p:cNvPr>
          <p:cNvSpPr>
            <a:spLocks noGrp="1"/>
          </p:cNvSpPr>
          <p:nvPr>
            <p:ph idx="1"/>
          </p:nvPr>
        </p:nvSpPr>
        <p:spPr/>
        <p:txBody>
          <a:bodyPr/>
          <a:lstStyle/>
          <a:p>
            <a:endParaRPr lang="nl-NL"/>
          </a:p>
        </p:txBody>
      </p:sp>
      <p:pic>
        <p:nvPicPr>
          <p:cNvPr id="16" name="Picture 15">
            <a:extLst>
              <a:ext uri="{FF2B5EF4-FFF2-40B4-BE49-F238E27FC236}">
                <a16:creationId xmlns:a16="http://schemas.microsoft.com/office/drawing/2014/main" id="{3F3B942B-D5BE-46BC-ADBD-86838E1676EA}"/>
              </a:ext>
            </a:extLst>
          </p:cNvPr>
          <p:cNvPicPr>
            <a:picLocks noChangeAspect="1"/>
          </p:cNvPicPr>
          <p:nvPr/>
        </p:nvPicPr>
        <p:blipFill>
          <a:blip r:embed="rId3"/>
          <a:stretch>
            <a:fillRect/>
          </a:stretch>
        </p:blipFill>
        <p:spPr>
          <a:xfrm>
            <a:off x="0" y="1100541"/>
            <a:ext cx="9962245" cy="5525279"/>
          </a:xfrm>
          <a:prstGeom prst="rect">
            <a:avLst/>
          </a:prstGeom>
        </p:spPr>
      </p:pic>
      <p:sp>
        <p:nvSpPr>
          <p:cNvPr id="22" name="Arrow: Right 21">
            <a:extLst>
              <a:ext uri="{FF2B5EF4-FFF2-40B4-BE49-F238E27FC236}">
                <a16:creationId xmlns:a16="http://schemas.microsoft.com/office/drawing/2014/main" id="{A720D78B-F449-4E95-92BF-902CCD4C5203}"/>
              </a:ext>
            </a:extLst>
          </p:cNvPr>
          <p:cNvSpPr/>
          <p:nvPr/>
        </p:nvSpPr>
        <p:spPr>
          <a:xfrm>
            <a:off x="-567085" y="3683160"/>
            <a:ext cx="100811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164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47577-6A03-4D1F-8B56-C5447E5A0400}"/>
              </a:ext>
            </a:extLst>
          </p:cNvPr>
          <p:cNvSpPr>
            <a:spLocks noGrp="1"/>
          </p:cNvSpPr>
          <p:nvPr>
            <p:ph type="title"/>
          </p:nvPr>
        </p:nvSpPr>
        <p:spPr/>
        <p:txBody>
          <a:bodyPr/>
          <a:lstStyle/>
          <a:p>
            <a:r>
              <a:rPr lang="en-US" dirty="0"/>
              <a:t>Vrouw, 79 </a:t>
            </a:r>
            <a:r>
              <a:rPr lang="en-US" dirty="0" err="1"/>
              <a:t>jaar</a:t>
            </a:r>
            <a:r>
              <a:rPr lang="en-US" dirty="0"/>
              <a:t> met </a:t>
            </a:r>
            <a:r>
              <a:rPr lang="en-US" dirty="0" err="1"/>
              <a:t>een</a:t>
            </a:r>
            <a:r>
              <a:rPr lang="en-US" dirty="0"/>
              <a:t> cellulitis</a:t>
            </a:r>
            <a:endParaRPr lang="nl-NL" dirty="0"/>
          </a:p>
        </p:txBody>
      </p:sp>
      <p:sp>
        <p:nvSpPr>
          <p:cNvPr id="3" name="Content Placeholder 2">
            <a:extLst>
              <a:ext uri="{FF2B5EF4-FFF2-40B4-BE49-F238E27FC236}">
                <a16:creationId xmlns:a16="http://schemas.microsoft.com/office/drawing/2014/main" id="{3EB8CD66-F66C-4C6F-A4CD-AFA936E257D4}"/>
              </a:ext>
            </a:extLst>
          </p:cNvPr>
          <p:cNvSpPr>
            <a:spLocks noGrp="1"/>
          </p:cNvSpPr>
          <p:nvPr>
            <p:ph idx="1"/>
          </p:nvPr>
        </p:nvSpPr>
        <p:spPr>
          <a:xfrm>
            <a:off x="914400" y="1404236"/>
            <a:ext cx="8229600" cy="4525963"/>
          </a:xfrm>
        </p:spPr>
        <p:txBody>
          <a:bodyPr>
            <a:normAutofit fontScale="85000" lnSpcReduction="20000"/>
          </a:bodyPr>
          <a:lstStyle/>
          <a:p>
            <a:endParaRPr lang="en-US" sz="2000" dirty="0"/>
          </a:p>
          <a:p>
            <a:pPr marL="0" indent="0">
              <a:buNone/>
            </a:pPr>
            <a:r>
              <a:rPr lang="en-US" sz="2000" dirty="0" err="1"/>
              <a:t>Allergie</a:t>
            </a:r>
            <a:r>
              <a:rPr lang="en-US" sz="2000" dirty="0"/>
              <a:t> </a:t>
            </a:r>
            <a:r>
              <a:rPr lang="en-US" sz="2000" dirty="0" err="1"/>
              <a:t>voor</a:t>
            </a:r>
            <a:r>
              <a:rPr lang="en-US" sz="2000" dirty="0"/>
              <a:t> “</a:t>
            </a:r>
            <a:r>
              <a:rPr lang="en-US" sz="2000" dirty="0" err="1"/>
              <a:t>penicillines</a:t>
            </a:r>
            <a:r>
              <a:rPr lang="en-US" sz="2000" dirty="0"/>
              <a:t>”</a:t>
            </a:r>
          </a:p>
          <a:p>
            <a:pPr marL="0" indent="0">
              <a:buNone/>
            </a:pPr>
            <a:r>
              <a:rPr lang="en-US" sz="2000" dirty="0"/>
              <a:t>Als 14 </a:t>
            </a:r>
            <a:r>
              <a:rPr lang="en-US" sz="2000" dirty="0" err="1"/>
              <a:t>jarige</a:t>
            </a:r>
            <a:r>
              <a:rPr lang="en-US" sz="2000" dirty="0"/>
              <a:t> </a:t>
            </a:r>
            <a:r>
              <a:rPr lang="en-US" sz="2000" dirty="0" err="1"/>
              <a:t>een</a:t>
            </a:r>
            <a:r>
              <a:rPr lang="en-US" sz="2000" dirty="0"/>
              <a:t> </a:t>
            </a:r>
            <a:r>
              <a:rPr lang="en-US" sz="2000" dirty="0" err="1"/>
              <a:t>huiduitslag</a:t>
            </a:r>
            <a:endParaRPr lang="en-US" sz="2000" dirty="0"/>
          </a:p>
          <a:p>
            <a:pPr marL="0" indent="0">
              <a:buNone/>
            </a:pPr>
            <a:r>
              <a:rPr lang="en-US" sz="2000" dirty="0"/>
              <a:t>Nooit </a:t>
            </a:r>
            <a:r>
              <a:rPr lang="en-US" sz="2000" dirty="0" err="1"/>
              <a:t>meer</a:t>
            </a:r>
            <a:r>
              <a:rPr lang="en-US" sz="2000" dirty="0"/>
              <a:t> </a:t>
            </a:r>
            <a:r>
              <a:rPr lang="en-US" sz="2000" dirty="0" err="1"/>
              <a:t>penicillines</a:t>
            </a:r>
            <a:r>
              <a:rPr lang="en-US" sz="2000" dirty="0"/>
              <a:t> </a:t>
            </a:r>
            <a:r>
              <a:rPr lang="en-US" sz="2000" dirty="0" err="1"/>
              <a:t>gebruikt</a:t>
            </a:r>
            <a:endParaRPr lang="en-US" sz="2000" dirty="0"/>
          </a:p>
          <a:p>
            <a:pPr marL="0" indent="0">
              <a:buNone/>
            </a:pPr>
            <a:r>
              <a:rPr lang="en-US" sz="2000" dirty="0" err="1"/>
              <a:t>Geen</a:t>
            </a:r>
            <a:r>
              <a:rPr lang="en-US" sz="2000" dirty="0"/>
              <a:t> </a:t>
            </a:r>
            <a:r>
              <a:rPr lang="en-US" sz="2000" dirty="0" err="1"/>
              <a:t>andere</a:t>
            </a:r>
            <a:r>
              <a:rPr lang="en-US" sz="2000" dirty="0"/>
              <a:t> </a:t>
            </a:r>
            <a:r>
              <a:rPr lang="en-US" sz="2000" dirty="0" err="1"/>
              <a:t>allergien</a:t>
            </a:r>
            <a:endParaRPr lang="en-US" sz="2000" dirty="0"/>
          </a:p>
          <a:p>
            <a:pPr marL="0" indent="0">
              <a:buNone/>
            </a:pPr>
            <a:endParaRPr lang="en-US" sz="2000" dirty="0"/>
          </a:p>
          <a:p>
            <a:pPr marL="0" indent="0">
              <a:buNone/>
            </a:pPr>
            <a:endParaRPr lang="nl-NL" dirty="0"/>
          </a:p>
          <a:p>
            <a:pPr marL="0" indent="0">
              <a:buNone/>
            </a:pPr>
            <a:r>
              <a:rPr lang="nl-NL" b="1" dirty="0"/>
              <a:t>Wat doet?</a:t>
            </a:r>
          </a:p>
          <a:p>
            <a:pPr marL="514350" lvl="0" indent="-514350">
              <a:buFont typeface="+mj-lt"/>
              <a:buAutoNum type="alphaUcPeriod"/>
            </a:pPr>
            <a:r>
              <a:rPr lang="nl-NL" dirty="0"/>
              <a:t>Ik geef de eerste keuze behandeling: flucloxacilline </a:t>
            </a:r>
          </a:p>
          <a:p>
            <a:pPr marL="514350" lvl="0" indent="-514350">
              <a:buFont typeface="+mj-lt"/>
              <a:buAutoNum type="alphaUcPeriod"/>
            </a:pPr>
            <a:r>
              <a:rPr lang="nl-NL" dirty="0"/>
              <a:t>Ik kies een ander middel (geen </a:t>
            </a:r>
            <a:r>
              <a:rPr lang="nl-NL" dirty="0" err="1"/>
              <a:t>beta-lactam</a:t>
            </a:r>
            <a:r>
              <a:rPr lang="nl-NL" dirty="0"/>
              <a:t>)</a:t>
            </a:r>
          </a:p>
          <a:p>
            <a:pPr marL="514350" lvl="0" indent="-514350">
              <a:buFont typeface="+mj-lt"/>
              <a:buAutoNum type="alphaUcPeriod"/>
            </a:pPr>
            <a:r>
              <a:rPr lang="nl-NL" dirty="0"/>
              <a:t>Ik kies nu een ander middel maar verwijs patiënte door voor </a:t>
            </a:r>
            <a:r>
              <a:rPr lang="nl-NL" dirty="0" err="1"/>
              <a:t>allergie-testen</a:t>
            </a:r>
            <a:endParaRPr lang="nl-NL" dirty="0"/>
          </a:p>
          <a:p>
            <a:pPr marL="514350" lvl="0" indent="-514350">
              <a:buFont typeface="+mj-lt"/>
              <a:buAutoNum type="alphaUcPeriod"/>
            </a:pPr>
            <a:r>
              <a:rPr lang="nl-NL" dirty="0"/>
              <a:t>Anders, namelijk…..</a:t>
            </a:r>
          </a:p>
          <a:p>
            <a:pPr marL="0" indent="0">
              <a:buNone/>
            </a:pPr>
            <a:endParaRPr lang="en-US" sz="2000" dirty="0"/>
          </a:p>
        </p:txBody>
      </p:sp>
      <p:sp>
        <p:nvSpPr>
          <p:cNvPr id="5" name="Speech Bubble: Oval 4">
            <a:extLst>
              <a:ext uri="{FF2B5EF4-FFF2-40B4-BE49-F238E27FC236}">
                <a16:creationId xmlns:a16="http://schemas.microsoft.com/office/drawing/2014/main" id="{C7399235-C9FC-4DDC-BF76-17D578212579}"/>
              </a:ext>
            </a:extLst>
          </p:cNvPr>
          <p:cNvSpPr/>
          <p:nvPr/>
        </p:nvSpPr>
        <p:spPr>
          <a:xfrm>
            <a:off x="4067944" y="1628800"/>
            <a:ext cx="4259324" cy="1704021"/>
          </a:xfrm>
          <a:prstGeom prst="wedgeEllipse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err="1">
                <a:solidFill>
                  <a:schemeClr val="tx1">
                    <a:lumMod val="90000"/>
                    <a:lumOff val="10000"/>
                  </a:schemeClr>
                </a:solidFill>
              </a:rPr>
              <a:t>Ik</a:t>
            </a:r>
            <a:r>
              <a:rPr lang="en-US" i="1" dirty="0">
                <a:solidFill>
                  <a:schemeClr val="tx1">
                    <a:lumMod val="90000"/>
                    <a:lumOff val="10000"/>
                  </a:schemeClr>
                </a:solidFill>
              </a:rPr>
              <a:t> </a:t>
            </a:r>
            <a:r>
              <a:rPr lang="en-US" i="1" dirty="0" err="1">
                <a:solidFill>
                  <a:schemeClr val="tx1">
                    <a:lumMod val="90000"/>
                    <a:lumOff val="10000"/>
                  </a:schemeClr>
                </a:solidFill>
              </a:rPr>
              <a:t>kan</a:t>
            </a:r>
            <a:r>
              <a:rPr lang="en-US" i="1" dirty="0">
                <a:solidFill>
                  <a:schemeClr val="tx1">
                    <a:lumMod val="90000"/>
                    <a:lumOff val="10000"/>
                  </a:schemeClr>
                </a:solidFill>
              </a:rPr>
              <a:t> me de </a:t>
            </a:r>
            <a:r>
              <a:rPr lang="en-US" i="1" dirty="0" err="1">
                <a:solidFill>
                  <a:schemeClr val="tx1">
                    <a:lumMod val="90000"/>
                    <a:lumOff val="10000"/>
                  </a:schemeClr>
                </a:solidFill>
              </a:rPr>
              <a:t>uitslag</a:t>
            </a:r>
            <a:r>
              <a:rPr lang="en-US" i="1" dirty="0">
                <a:solidFill>
                  <a:schemeClr val="tx1">
                    <a:lumMod val="90000"/>
                    <a:lumOff val="10000"/>
                  </a:schemeClr>
                </a:solidFill>
              </a:rPr>
              <a:t> </a:t>
            </a:r>
            <a:r>
              <a:rPr lang="en-US" i="1" dirty="0" err="1">
                <a:solidFill>
                  <a:schemeClr val="tx1">
                    <a:lumMod val="90000"/>
                    <a:lumOff val="10000"/>
                  </a:schemeClr>
                </a:solidFill>
              </a:rPr>
              <a:t>niet</a:t>
            </a:r>
            <a:r>
              <a:rPr lang="en-US" i="1" dirty="0">
                <a:solidFill>
                  <a:schemeClr val="tx1">
                    <a:lumMod val="90000"/>
                    <a:lumOff val="10000"/>
                  </a:schemeClr>
                </a:solidFill>
              </a:rPr>
              <a:t> </a:t>
            </a:r>
            <a:r>
              <a:rPr lang="en-US" i="1" dirty="0" err="1">
                <a:solidFill>
                  <a:schemeClr val="tx1">
                    <a:lumMod val="90000"/>
                    <a:lumOff val="10000"/>
                  </a:schemeClr>
                </a:solidFill>
              </a:rPr>
              <a:t>herinneren</a:t>
            </a:r>
            <a:r>
              <a:rPr lang="en-US" i="1" dirty="0">
                <a:solidFill>
                  <a:schemeClr val="tx1">
                    <a:lumMod val="90000"/>
                    <a:lumOff val="10000"/>
                  </a:schemeClr>
                </a:solidFill>
              </a:rPr>
              <a:t>, maar </a:t>
            </a:r>
            <a:r>
              <a:rPr lang="en-US" i="1" dirty="0" err="1">
                <a:solidFill>
                  <a:schemeClr val="tx1">
                    <a:lumMod val="90000"/>
                    <a:lumOff val="10000"/>
                  </a:schemeClr>
                </a:solidFill>
              </a:rPr>
              <a:t>ik</a:t>
            </a:r>
            <a:r>
              <a:rPr lang="en-US" i="1" dirty="0">
                <a:solidFill>
                  <a:schemeClr val="tx1">
                    <a:lumMod val="90000"/>
                    <a:lumOff val="10000"/>
                  </a:schemeClr>
                </a:solidFill>
              </a:rPr>
              <a:t> </a:t>
            </a:r>
            <a:r>
              <a:rPr lang="en-US" i="1" dirty="0" err="1">
                <a:solidFill>
                  <a:schemeClr val="tx1">
                    <a:lumMod val="90000"/>
                    <a:lumOff val="10000"/>
                  </a:schemeClr>
                </a:solidFill>
              </a:rPr>
              <a:t>heb</a:t>
            </a:r>
            <a:r>
              <a:rPr lang="en-US" i="1" dirty="0">
                <a:solidFill>
                  <a:schemeClr val="tx1">
                    <a:lumMod val="90000"/>
                    <a:lumOff val="10000"/>
                  </a:schemeClr>
                </a:solidFill>
              </a:rPr>
              <a:t> </a:t>
            </a:r>
            <a:r>
              <a:rPr lang="en-US" i="1" dirty="0" err="1">
                <a:solidFill>
                  <a:schemeClr val="tx1">
                    <a:lumMod val="90000"/>
                    <a:lumOff val="10000"/>
                  </a:schemeClr>
                </a:solidFill>
              </a:rPr>
              <a:t>altijd</a:t>
            </a:r>
            <a:r>
              <a:rPr lang="en-US" i="1" dirty="0">
                <a:solidFill>
                  <a:schemeClr val="tx1">
                    <a:lumMod val="90000"/>
                    <a:lumOff val="10000"/>
                  </a:schemeClr>
                </a:solidFill>
              </a:rPr>
              <a:t> </a:t>
            </a:r>
            <a:r>
              <a:rPr lang="en-US" i="1" dirty="0" err="1">
                <a:solidFill>
                  <a:schemeClr val="tx1">
                    <a:lumMod val="90000"/>
                    <a:lumOff val="10000"/>
                  </a:schemeClr>
                </a:solidFill>
              </a:rPr>
              <a:t>gehoord</a:t>
            </a:r>
            <a:r>
              <a:rPr lang="en-US" i="1" dirty="0">
                <a:solidFill>
                  <a:schemeClr val="tx1">
                    <a:lumMod val="90000"/>
                    <a:lumOff val="10000"/>
                  </a:schemeClr>
                </a:solidFill>
              </a:rPr>
              <a:t> </a:t>
            </a:r>
            <a:r>
              <a:rPr lang="en-US" i="1" dirty="0" err="1">
                <a:solidFill>
                  <a:schemeClr val="tx1">
                    <a:lumMod val="90000"/>
                    <a:lumOff val="10000"/>
                  </a:schemeClr>
                </a:solidFill>
              </a:rPr>
              <a:t>dat</a:t>
            </a:r>
            <a:r>
              <a:rPr lang="en-US" i="1" dirty="0">
                <a:solidFill>
                  <a:schemeClr val="tx1">
                    <a:lumMod val="90000"/>
                    <a:lumOff val="10000"/>
                  </a:schemeClr>
                </a:solidFill>
              </a:rPr>
              <a:t> </a:t>
            </a:r>
            <a:r>
              <a:rPr lang="en-US" i="1" dirty="0" err="1">
                <a:solidFill>
                  <a:schemeClr val="tx1">
                    <a:lumMod val="90000"/>
                    <a:lumOff val="10000"/>
                  </a:schemeClr>
                </a:solidFill>
              </a:rPr>
              <a:t>ik</a:t>
            </a:r>
            <a:r>
              <a:rPr lang="en-US" i="1" dirty="0">
                <a:solidFill>
                  <a:schemeClr val="tx1">
                    <a:lumMod val="90000"/>
                    <a:lumOff val="10000"/>
                  </a:schemeClr>
                </a:solidFill>
              </a:rPr>
              <a:t> </a:t>
            </a:r>
            <a:r>
              <a:rPr lang="en-US" i="1" u="sng" dirty="0" err="1">
                <a:solidFill>
                  <a:schemeClr val="tx1">
                    <a:lumMod val="90000"/>
                    <a:lumOff val="10000"/>
                  </a:schemeClr>
                </a:solidFill>
              </a:rPr>
              <a:t>noóit</a:t>
            </a:r>
            <a:r>
              <a:rPr lang="en-US" i="1" u="sng" dirty="0">
                <a:solidFill>
                  <a:schemeClr val="tx1">
                    <a:lumMod val="90000"/>
                    <a:lumOff val="10000"/>
                  </a:schemeClr>
                </a:solidFill>
              </a:rPr>
              <a:t>, nooit, nooit</a:t>
            </a:r>
            <a:r>
              <a:rPr lang="en-US" i="1" dirty="0">
                <a:solidFill>
                  <a:schemeClr val="tx1">
                    <a:lumMod val="90000"/>
                    <a:lumOff val="10000"/>
                  </a:schemeClr>
                </a:solidFill>
              </a:rPr>
              <a:t> </a:t>
            </a:r>
            <a:r>
              <a:rPr lang="en-US" i="1" dirty="0" err="1">
                <a:solidFill>
                  <a:schemeClr val="tx1">
                    <a:lumMod val="90000"/>
                    <a:lumOff val="10000"/>
                  </a:schemeClr>
                </a:solidFill>
              </a:rPr>
              <a:t>meer</a:t>
            </a:r>
            <a:r>
              <a:rPr lang="en-US" i="1" dirty="0">
                <a:solidFill>
                  <a:schemeClr val="tx1">
                    <a:lumMod val="90000"/>
                    <a:lumOff val="10000"/>
                  </a:schemeClr>
                </a:solidFill>
              </a:rPr>
              <a:t> </a:t>
            </a:r>
            <a:r>
              <a:rPr lang="en-US" i="1" dirty="0" err="1">
                <a:solidFill>
                  <a:schemeClr val="tx1">
                    <a:lumMod val="90000"/>
                    <a:lumOff val="10000"/>
                  </a:schemeClr>
                </a:solidFill>
              </a:rPr>
              <a:t>penicillines</a:t>
            </a:r>
            <a:r>
              <a:rPr lang="en-US" i="1" dirty="0">
                <a:solidFill>
                  <a:schemeClr val="tx1">
                    <a:lumMod val="90000"/>
                    <a:lumOff val="10000"/>
                  </a:schemeClr>
                </a:solidFill>
              </a:rPr>
              <a:t> mag. </a:t>
            </a:r>
            <a:endParaRPr lang="nl-NL" i="1" dirty="0">
              <a:solidFill>
                <a:schemeClr val="tx1">
                  <a:lumMod val="90000"/>
                  <a:lumOff val="10000"/>
                </a:schemeClr>
              </a:solidFill>
            </a:endParaRPr>
          </a:p>
        </p:txBody>
      </p:sp>
    </p:spTree>
    <p:extLst>
      <p:ext uri="{BB962C8B-B14F-4D97-AF65-F5344CB8AC3E}">
        <p14:creationId xmlns:p14="http://schemas.microsoft.com/office/powerpoint/2010/main" val="38595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2789-C910-0828-C72B-C84BE07D0404}"/>
              </a:ext>
            </a:extLst>
          </p:cNvPr>
          <p:cNvSpPr>
            <a:spLocks noGrp="1"/>
          </p:cNvSpPr>
          <p:nvPr>
            <p:ph type="title"/>
          </p:nvPr>
        </p:nvSpPr>
        <p:spPr/>
        <p:txBody>
          <a:bodyPr/>
          <a:lstStyle/>
          <a:p>
            <a:r>
              <a:rPr lang="en-US" dirty="0" err="1"/>
              <a:t>Tijd</a:t>
            </a:r>
            <a:endParaRPr lang="nl-NL" dirty="0"/>
          </a:p>
        </p:txBody>
      </p:sp>
      <p:sp>
        <p:nvSpPr>
          <p:cNvPr id="3" name="Content Placeholder 2">
            <a:extLst>
              <a:ext uri="{FF2B5EF4-FFF2-40B4-BE49-F238E27FC236}">
                <a16:creationId xmlns:a16="http://schemas.microsoft.com/office/drawing/2014/main" id="{757209ED-E19F-E59A-9BE4-AC13EC97C49A}"/>
              </a:ext>
            </a:extLst>
          </p:cNvPr>
          <p:cNvSpPr>
            <a:spLocks noGrp="1"/>
          </p:cNvSpPr>
          <p:nvPr>
            <p:ph idx="1"/>
          </p:nvPr>
        </p:nvSpPr>
        <p:spPr>
          <a:xfrm>
            <a:off x="457200" y="1600200"/>
            <a:ext cx="8363272" cy="4525963"/>
          </a:xfrm>
        </p:spPr>
        <p:txBody>
          <a:bodyPr/>
          <a:lstStyle/>
          <a:p>
            <a:endParaRPr lang="en-US" dirty="0"/>
          </a:p>
          <a:p>
            <a:r>
              <a:rPr lang="en-US" dirty="0"/>
              <a:t>Hoe </a:t>
            </a:r>
            <a:r>
              <a:rPr lang="en-US" dirty="0" err="1"/>
              <a:t>langer</a:t>
            </a:r>
            <a:r>
              <a:rPr lang="en-US" dirty="0"/>
              <a:t> de </a:t>
            </a:r>
            <a:r>
              <a:rPr lang="en-US" dirty="0" err="1"/>
              <a:t>reactie</a:t>
            </a:r>
            <a:r>
              <a:rPr lang="en-US" dirty="0"/>
              <a:t> </a:t>
            </a:r>
            <a:r>
              <a:rPr lang="en-US" dirty="0" err="1"/>
              <a:t>geleden</a:t>
            </a:r>
            <a:r>
              <a:rPr lang="en-US" dirty="0"/>
              <a:t> is hoe </a:t>
            </a:r>
            <a:r>
              <a:rPr lang="en-US" dirty="0" err="1"/>
              <a:t>kleiner</a:t>
            </a:r>
            <a:r>
              <a:rPr lang="en-US" dirty="0"/>
              <a:t> de </a:t>
            </a:r>
            <a:r>
              <a:rPr lang="en-US" dirty="0" err="1"/>
              <a:t>kans</a:t>
            </a:r>
            <a:r>
              <a:rPr lang="en-US" dirty="0"/>
              <a:t> op </a:t>
            </a:r>
            <a:r>
              <a:rPr lang="en-US" dirty="0" err="1"/>
              <a:t>een</a:t>
            </a:r>
            <a:r>
              <a:rPr lang="en-US" dirty="0"/>
              <a:t> </a:t>
            </a:r>
            <a:r>
              <a:rPr lang="en-US" dirty="0" err="1"/>
              <a:t>allergie</a:t>
            </a:r>
            <a:endParaRPr lang="en-US" dirty="0"/>
          </a:p>
          <a:p>
            <a:endParaRPr lang="en-US" dirty="0"/>
          </a:p>
          <a:p>
            <a:r>
              <a:rPr lang="en-US" dirty="0"/>
              <a:t>Remote adolescence/childhood + </a:t>
            </a:r>
            <a:r>
              <a:rPr lang="en-US" dirty="0" err="1"/>
              <a:t>niet</a:t>
            </a:r>
            <a:r>
              <a:rPr lang="en-US" dirty="0"/>
              <a:t> </a:t>
            </a:r>
            <a:r>
              <a:rPr lang="en-US" dirty="0" err="1"/>
              <a:t>ernstig</a:t>
            </a:r>
            <a:r>
              <a:rPr lang="en-US" dirty="0"/>
              <a:t> = </a:t>
            </a:r>
            <a:r>
              <a:rPr lang="en-US" dirty="0" err="1"/>
              <a:t>delabelen</a:t>
            </a:r>
            <a:endParaRPr lang="nl-NL" dirty="0"/>
          </a:p>
        </p:txBody>
      </p:sp>
    </p:spTree>
    <p:extLst>
      <p:ext uri="{BB962C8B-B14F-4D97-AF65-F5344CB8AC3E}">
        <p14:creationId xmlns:p14="http://schemas.microsoft.com/office/powerpoint/2010/main" val="86253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20CE4-F9A9-408A-B090-4BF4C4D5C71F}"/>
              </a:ext>
            </a:extLst>
          </p:cNvPr>
          <p:cNvSpPr>
            <a:spLocks noGrp="1"/>
          </p:cNvSpPr>
          <p:nvPr>
            <p:ph type="title"/>
          </p:nvPr>
        </p:nvSpPr>
        <p:spPr/>
        <p:txBody>
          <a:bodyPr/>
          <a:lstStyle/>
          <a:p>
            <a:r>
              <a:rPr lang="en-US" dirty="0" err="1"/>
              <a:t>Allergie-anamnese</a:t>
            </a:r>
            <a:endParaRPr lang="nl-NL" dirty="0"/>
          </a:p>
        </p:txBody>
      </p:sp>
      <p:pic>
        <p:nvPicPr>
          <p:cNvPr id="4" name="Picture 3">
            <a:extLst>
              <a:ext uri="{FF2B5EF4-FFF2-40B4-BE49-F238E27FC236}">
                <a16:creationId xmlns:a16="http://schemas.microsoft.com/office/drawing/2014/main" id="{4828F412-F921-4D3D-A3A2-FE4414D6D41E}"/>
              </a:ext>
            </a:extLst>
          </p:cNvPr>
          <p:cNvPicPr>
            <a:picLocks noChangeAspect="1"/>
          </p:cNvPicPr>
          <p:nvPr/>
        </p:nvPicPr>
        <p:blipFill rotWithShape="1">
          <a:blip r:embed="rId3"/>
          <a:srcRect l="16138" t="18500" r="41338" b="10101"/>
          <a:stretch/>
        </p:blipFill>
        <p:spPr>
          <a:xfrm>
            <a:off x="251520" y="1687552"/>
            <a:ext cx="7775698" cy="4895810"/>
          </a:xfrm>
          <a:prstGeom prst="rect">
            <a:avLst/>
          </a:prstGeom>
          <a:ln w="34925">
            <a:solidFill>
              <a:schemeClr val="accent5"/>
            </a:solidFill>
          </a:ln>
          <a:effectLst/>
        </p:spPr>
      </p:pic>
      <p:graphicFrame>
        <p:nvGraphicFramePr>
          <p:cNvPr id="5" name="Diagram 4">
            <a:extLst>
              <a:ext uri="{FF2B5EF4-FFF2-40B4-BE49-F238E27FC236}">
                <a16:creationId xmlns:a16="http://schemas.microsoft.com/office/drawing/2014/main" id="{6A58E629-DA14-431A-8FCF-51AD4F82D871}"/>
              </a:ext>
            </a:extLst>
          </p:cNvPr>
          <p:cNvGraphicFramePr/>
          <p:nvPr>
            <p:extLst>
              <p:ext uri="{D42A27DB-BD31-4B8C-83A1-F6EECF244321}">
                <p14:modId xmlns:p14="http://schemas.microsoft.com/office/powerpoint/2010/main" val="3969542618"/>
              </p:ext>
            </p:extLst>
          </p:nvPr>
        </p:nvGraphicFramePr>
        <p:xfrm>
          <a:off x="4067944" y="188640"/>
          <a:ext cx="3375198" cy="1615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482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07372-96E5-9CED-6118-5FB1534B11BA}"/>
              </a:ext>
            </a:extLst>
          </p:cNvPr>
          <p:cNvSpPr>
            <a:spLocks noGrp="1"/>
          </p:cNvSpPr>
          <p:nvPr>
            <p:ph type="title"/>
          </p:nvPr>
        </p:nvSpPr>
        <p:spPr/>
        <p:txBody>
          <a:bodyPr/>
          <a:lstStyle/>
          <a:p>
            <a:r>
              <a:rPr lang="en-US" dirty="0"/>
              <a:t>Direct </a:t>
            </a:r>
            <a:r>
              <a:rPr lang="en-US" dirty="0" err="1"/>
              <a:t>ontlabelen</a:t>
            </a:r>
            <a:endParaRPr lang="nl-NL" dirty="0"/>
          </a:p>
        </p:txBody>
      </p:sp>
      <p:sp>
        <p:nvSpPr>
          <p:cNvPr id="3" name="Content Placeholder 2">
            <a:extLst>
              <a:ext uri="{FF2B5EF4-FFF2-40B4-BE49-F238E27FC236}">
                <a16:creationId xmlns:a16="http://schemas.microsoft.com/office/drawing/2014/main" id="{DFCD1D8C-2E51-C0F5-EE24-3384C19E79E3}"/>
              </a:ext>
            </a:extLst>
          </p:cNvPr>
          <p:cNvSpPr>
            <a:spLocks noGrp="1"/>
          </p:cNvSpPr>
          <p:nvPr>
            <p:ph idx="1"/>
          </p:nvPr>
        </p:nvSpPr>
        <p:spPr/>
        <p:txBody>
          <a:bodyPr>
            <a:normAutofit lnSpcReduction="10000"/>
          </a:bodyPr>
          <a:lstStyle/>
          <a:p>
            <a:r>
              <a:rPr lang="en-US" dirty="0"/>
              <a:t>Re-</a:t>
            </a:r>
            <a:r>
              <a:rPr lang="en-US" dirty="0" err="1"/>
              <a:t>expositie</a:t>
            </a:r>
            <a:r>
              <a:rPr lang="en-US" dirty="0"/>
              <a:t> </a:t>
            </a:r>
            <a:r>
              <a:rPr lang="en-US" dirty="0" err="1"/>
              <a:t>zonder</a:t>
            </a:r>
            <a:r>
              <a:rPr lang="en-US" dirty="0"/>
              <a:t> </a:t>
            </a:r>
            <a:r>
              <a:rPr lang="en-US" dirty="0" err="1"/>
              <a:t>klachten</a:t>
            </a:r>
            <a:endParaRPr lang="en-US" dirty="0"/>
          </a:p>
          <a:p>
            <a:pPr marL="0" indent="0">
              <a:buNone/>
            </a:pPr>
            <a:endParaRPr lang="en-US" dirty="0"/>
          </a:p>
          <a:p>
            <a:r>
              <a:rPr lang="nl-NL" dirty="0"/>
              <a:t>Niet ernstige huidreactie in “remote </a:t>
            </a:r>
            <a:r>
              <a:rPr lang="nl-NL" dirty="0" err="1"/>
              <a:t>childhood</a:t>
            </a:r>
            <a:r>
              <a:rPr lang="nl-NL" dirty="0"/>
              <a:t>/</a:t>
            </a:r>
            <a:r>
              <a:rPr lang="nl-NL" dirty="0" err="1"/>
              <a:t>adolescence</a:t>
            </a:r>
            <a:r>
              <a:rPr lang="nl-NL" dirty="0"/>
              <a:t>”</a:t>
            </a:r>
          </a:p>
          <a:p>
            <a:pPr marL="0" indent="0">
              <a:buNone/>
            </a:pPr>
            <a:endParaRPr lang="nl-NL" dirty="0"/>
          </a:p>
          <a:p>
            <a:r>
              <a:rPr lang="nl-NL" dirty="0"/>
              <a:t>Symptomen niet passend bij allergie</a:t>
            </a:r>
          </a:p>
          <a:p>
            <a:endParaRPr lang="nl-NL" dirty="0"/>
          </a:p>
          <a:p>
            <a:r>
              <a:rPr lang="nl-NL" dirty="0"/>
              <a:t>Patiënt kan zich geen allergische reactie herinneren</a:t>
            </a:r>
          </a:p>
          <a:p>
            <a:pPr marL="0" indent="0">
              <a:buNone/>
            </a:pPr>
            <a:endParaRPr lang="nl-NL" dirty="0"/>
          </a:p>
        </p:txBody>
      </p:sp>
    </p:spTree>
    <p:extLst>
      <p:ext uri="{BB962C8B-B14F-4D97-AF65-F5344CB8AC3E}">
        <p14:creationId xmlns:p14="http://schemas.microsoft.com/office/powerpoint/2010/main" val="3538615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9748-1A9A-471A-96CF-28F07944432F}"/>
              </a:ext>
            </a:extLst>
          </p:cNvPr>
          <p:cNvSpPr>
            <a:spLocks noGrp="1"/>
          </p:cNvSpPr>
          <p:nvPr>
            <p:ph type="title"/>
          </p:nvPr>
        </p:nvSpPr>
        <p:spPr/>
        <p:txBody>
          <a:bodyPr/>
          <a:lstStyle/>
          <a:p>
            <a:r>
              <a:rPr lang="en-US" dirty="0" err="1"/>
              <a:t>Kruisallergie</a:t>
            </a:r>
            <a:endParaRPr lang="nl-NL" dirty="0"/>
          </a:p>
        </p:txBody>
      </p:sp>
      <p:sp>
        <p:nvSpPr>
          <p:cNvPr id="4" name="Arrow: Quad 3">
            <a:extLst>
              <a:ext uri="{FF2B5EF4-FFF2-40B4-BE49-F238E27FC236}">
                <a16:creationId xmlns:a16="http://schemas.microsoft.com/office/drawing/2014/main" id="{D2A63D63-53E9-6F99-C61D-8629FC7DBA24}"/>
              </a:ext>
            </a:extLst>
          </p:cNvPr>
          <p:cNvSpPr/>
          <p:nvPr/>
        </p:nvSpPr>
        <p:spPr>
          <a:xfrm>
            <a:off x="2483768" y="2828194"/>
            <a:ext cx="2592288" cy="2545022"/>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Box 4">
            <a:extLst>
              <a:ext uri="{FF2B5EF4-FFF2-40B4-BE49-F238E27FC236}">
                <a16:creationId xmlns:a16="http://schemas.microsoft.com/office/drawing/2014/main" id="{D7EBA31F-B7F8-D1AB-B686-417DACECB5AE}"/>
              </a:ext>
            </a:extLst>
          </p:cNvPr>
          <p:cNvSpPr txBox="1"/>
          <p:nvPr/>
        </p:nvSpPr>
        <p:spPr>
          <a:xfrm>
            <a:off x="3131840" y="2336760"/>
            <a:ext cx="3024336" cy="369332"/>
          </a:xfrm>
          <a:prstGeom prst="rect">
            <a:avLst/>
          </a:prstGeom>
          <a:noFill/>
        </p:spPr>
        <p:txBody>
          <a:bodyPr wrap="square" rtlCol="0">
            <a:spAutoFit/>
          </a:bodyPr>
          <a:lstStyle/>
          <a:p>
            <a:r>
              <a:rPr lang="en-US" b="1" dirty="0" err="1"/>
              <a:t>Penicillines</a:t>
            </a:r>
            <a:endParaRPr lang="nl-NL" b="1" dirty="0"/>
          </a:p>
        </p:txBody>
      </p:sp>
      <p:pic>
        <p:nvPicPr>
          <p:cNvPr id="11" name="Content Placeholder 10" descr="Needle outline">
            <a:extLst>
              <a:ext uri="{FF2B5EF4-FFF2-40B4-BE49-F238E27FC236}">
                <a16:creationId xmlns:a16="http://schemas.microsoft.com/office/drawing/2014/main" id="{DAB51A4F-B6CC-C32C-EEB8-1F761418AD5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79912" y="2009507"/>
            <a:ext cx="2232248" cy="2232248"/>
          </a:xfrm>
          <a:prstGeom prst="rect">
            <a:avLst/>
          </a:prstGeom>
          <a:noFill/>
        </p:spPr>
      </p:pic>
      <p:sp>
        <p:nvSpPr>
          <p:cNvPr id="7" name="TextBox 6">
            <a:extLst>
              <a:ext uri="{FF2B5EF4-FFF2-40B4-BE49-F238E27FC236}">
                <a16:creationId xmlns:a16="http://schemas.microsoft.com/office/drawing/2014/main" id="{B71E14E5-74EB-90D4-7997-1D07D9237D2F}"/>
              </a:ext>
            </a:extLst>
          </p:cNvPr>
          <p:cNvSpPr txBox="1"/>
          <p:nvPr/>
        </p:nvSpPr>
        <p:spPr>
          <a:xfrm>
            <a:off x="5292080" y="3916039"/>
            <a:ext cx="3024336" cy="369332"/>
          </a:xfrm>
          <a:prstGeom prst="rect">
            <a:avLst/>
          </a:prstGeom>
          <a:noFill/>
        </p:spPr>
        <p:txBody>
          <a:bodyPr wrap="square" rtlCol="0">
            <a:spAutoFit/>
          </a:bodyPr>
          <a:lstStyle/>
          <a:p>
            <a:r>
              <a:rPr lang="en-US" b="1" dirty="0" err="1"/>
              <a:t>cefalosporines</a:t>
            </a:r>
            <a:endParaRPr lang="nl-NL" b="1" dirty="0"/>
          </a:p>
        </p:txBody>
      </p:sp>
      <p:sp>
        <p:nvSpPr>
          <p:cNvPr id="8" name="TextBox 7">
            <a:extLst>
              <a:ext uri="{FF2B5EF4-FFF2-40B4-BE49-F238E27FC236}">
                <a16:creationId xmlns:a16="http://schemas.microsoft.com/office/drawing/2014/main" id="{D850BEEC-2C55-B939-7F30-7779F45DFAC2}"/>
              </a:ext>
            </a:extLst>
          </p:cNvPr>
          <p:cNvSpPr txBox="1"/>
          <p:nvPr/>
        </p:nvSpPr>
        <p:spPr>
          <a:xfrm>
            <a:off x="3059832" y="5514911"/>
            <a:ext cx="3024336" cy="369332"/>
          </a:xfrm>
          <a:prstGeom prst="rect">
            <a:avLst/>
          </a:prstGeom>
          <a:noFill/>
        </p:spPr>
        <p:txBody>
          <a:bodyPr wrap="square" rtlCol="0">
            <a:spAutoFit/>
          </a:bodyPr>
          <a:lstStyle/>
          <a:p>
            <a:r>
              <a:rPr lang="en-US" b="1" dirty="0"/>
              <a:t>carbapenems</a:t>
            </a:r>
            <a:endParaRPr lang="nl-NL" b="1" dirty="0"/>
          </a:p>
        </p:txBody>
      </p:sp>
      <p:sp>
        <p:nvSpPr>
          <p:cNvPr id="9" name="TextBox 8">
            <a:extLst>
              <a:ext uri="{FF2B5EF4-FFF2-40B4-BE49-F238E27FC236}">
                <a16:creationId xmlns:a16="http://schemas.microsoft.com/office/drawing/2014/main" id="{22E63BB0-D92E-DDE0-446A-7A8A16FBBF81}"/>
              </a:ext>
            </a:extLst>
          </p:cNvPr>
          <p:cNvSpPr txBox="1"/>
          <p:nvPr/>
        </p:nvSpPr>
        <p:spPr>
          <a:xfrm>
            <a:off x="827584" y="3916039"/>
            <a:ext cx="3024336" cy="369332"/>
          </a:xfrm>
          <a:prstGeom prst="rect">
            <a:avLst/>
          </a:prstGeom>
          <a:noFill/>
        </p:spPr>
        <p:txBody>
          <a:bodyPr wrap="square" rtlCol="0">
            <a:spAutoFit/>
          </a:bodyPr>
          <a:lstStyle/>
          <a:p>
            <a:r>
              <a:rPr lang="en-US" b="1" dirty="0"/>
              <a:t>monobactams</a:t>
            </a:r>
            <a:endParaRPr lang="nl-NL" b="1" dirty="0"/>
          </a:p>
        </p:txBody>
      </p:sp>
    </p:spTree>
    <p:extLst>
      <p:ext uri="{BB962C8B-B14F-4D97-AF65-F5344CB8AC3E}">
        <p14:creationId xmlns:p14="http://schemas.microsoft.com/office/powerpoint/2010/main" val="4237734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42C7C3-6F58-437D-BD39-7B5A2909B41B}"/>
              </a:ext>
            </a:extLst>
          </p:cNvPr>
          <p:cNvSpPr txBox="1">
            <a:spLocks noGrp="1"/>
          </p:cNvSpPr>
          <p:nvPr>
            <p:ph idx="1"/>
          </p:nvPr>
        </p:nvSpPr>
        <p:spPr>
          <a:xfrm>
            <a:off x="457200" y="1600200"/>
            <a:ext cx="8229600" cy="2788456"/>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0" indent="0">
              <a:buNone/>
            </a:pPr>
            <a:endParaRPr lang="en-US" sz="2400" dirty="0"/>
          </a:p>
          <a:p>
            <a:pPr marL="0" indent="0">
              <a:buNone/>
            </a:pPr>
            <a:endParaRPr lang="en-US" sz="2400" dirty="0"/>
          </a:p>
          <a:p>
            <a:pPr marL="0" indent="0">
              <a:buNone/>
            </a:pPr>
            <a:endParaRPr lang="en-US" sz="2400" dirty="0"/>
          </a:p>
          <a:p>
            <a:pPr marL="285750" indent="-285750">
              <a:buFont typeface="Arial" panose="020B0604020202020204" pitchFamily="34" charset="0"/>
              <a:buChar char="•"/>
            </a:pPr>
            <a:endParaRPr lang="nl-NL" dirty="0"/>
          </a:p>
        </p:txBody>
      </p:sp>
      <p:sp>
        <p:nvSpPr>
          <p:cNvPr id="132" name="Arrow: Right 131">
            <a:extLst>
              <a:ext uri="{FF2B5EF4-FFF2-40B4-BE49-F238E27FC236}">
                <a16:creationId xmlns:a16="http://schemas.microsoft.com/office/drawing/2014/main" id="{B62A9986-8E92-4F0F-9856-E595DB0DCE9F}"/>
              </a:ext>
            </a:extLst>
          </p:cNvPr>
          <p:cNvSpPr/>
          <p:nvPr/>
        </p:nvSpPr>
        <p:spPr>
          <a:xfrm>
            <a:off x="3851920" y="2276872"/>
            <a:ext cx="115212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3" name="Title 1">
            <a:extLst>
              <a:ext uri="{FF2B5EF4-FFF2-40B4-BE49-F238E27FC236}">
                <a16:creationId xmlns:a16="http://schemas.microsoft.com/office/drawing/2014/main" id="{1A661CDB-4C24-4621-B703-025031D8B651}"/>
              </a:ext>
            </a:extLst>
          </p:cNvPr>
          <p:cNvSpPr>
            <a:spLocks noGrp="1"/>
          </p:cNvSpPr>
          <p:nvPr>
            <p:ph type="title"/>
          </p:nvPr>
        </p:nvSpPr>
        <p:spPr>
          <a:xfrm>
            <a:off x="457200" y="274638"/>
            <a:ext cx="8229600" cy="1143000"/>
          </a:xfrm>
        </p:spPr>
        <p:txBody>
          <a:bodyPr/>
          <a:lstStyle/>
          <a:p>
            <a:r>
              <a:rPr lang="en-US" dirty="0" err="1"/>
              <a:t>Kruisallergie</a:t>
            </a:r>
            <a:r>
              <a:rPr lang="en-US" dirty="0"/>
              <a:t> </a:t>
            </a:r>
            <a:r>
              <a:rPr lang="en-US" dirty="0" err="1"/>
              <a:t>en</a:t>
            </a:r>
            <a:r>
              <a:rPr lang="en-US" dirty="0"/>
              <a:t> PPL</a:t>
            </a:r>
            <a:endParaRPr lang="nl-NL" dirty="0"/>
          </a:p>
        </p:txBody>
      </p:sp>
      <p:pic>
        <p:nvPicPr>
          <p:cNvPr id="134" name="Picture 133">
            <a:extLst>
              <a:ext uri="{FF2B5EF4-FFF2-40B4-BE49-F238E27FC236}">
                <a16:creationId xmlns:a16="http://schemas.microsoft.com/office/drawing/2014/main" id="{E26043C3-56F0-49B3-A7AE-715A6660B1CF}"/>
              </a:ext>
            </a:extLst>
          </p:cNvPr>
          <p:cNvPicPr>
            <a:picLocks noChangeAspect="1"/>
          </p:cNvPicPr>
          <p:nvPr/>
        </p:nvPicPr>
        <p:blipFill>
          <a:blip r:embed="rId3"/>
          <a:stretch>
            <a:fillRect/>
          </a:stretch>
        </p:blipFill>
        <p:spPr>
          <a:xfrm>
            <a:off x="5364088" y="318027"/>
            <a:ext cx="9144000" cy="3306131"/>
          </a:xfrm>
          <a:prstGeom prst="rect">
            <a:avLst/>
          </a:prstGeom>
        </p:spPr>
      </p:pic>
      <p:pic>
        <p:nvPicPr>
          <p:cNvPr id="135" name="Picture 134">
            <a:extLst>
              <a:ext uri="{FF2B5EF4-FFF2-40B4-BE49-F238E27FC236}">
                <a16:creationId xmlns:a16="http://schemas.microsoft.com/office/drawing/2014/main" id="{72C7AEA7-1273-4C18-B349-D2AD0F7C5BD1}"/>
              </a:ext>
            </a:extLst>
          </p:cNvPr>
          <p:cNvPicPr>
            <a:picLocks noChangeAspect="1"/>
          </p:cNvPicPr>
          <p:nvPr/>
        </p:nvPicPr>
        <p:blipFill rotWithShape="1">
          <a:blip r:embed="rId4"/>
          <a:srcRect t="75926" r="78624"/>
          <a:stretch/>
        </p:blipFill>
        <p:spPr>
          <a:xfrm>
            <a:off x="107504" y="3710156"/>
            <a:ext cx="1954560" cy="827082"/>
          </a:xfrm>
          <a:prstGeom prst="rect">
            <a:avLst/>
          </a:prstGeom>
        </p:spPr>
      </p:pic>
      <p:pic>
        <p:nvPicPr>
          <p:cNvPr id="182" name="Picture 181">
            <a:extLst>
              <a:ext uri="{FF2B5EF4-FFF2-40B4-BE49-F238E27FC236}">
                <a16:creationId xmlns:a16="http://schemas.microsoft.com/office/drawing/2014/main" id="{06FF8B2A-FFEC-44F2-BF84-C12ED857B8FE}"/>
              </a:ext>
            </a:extLst>
          </p:cNvPr>
          <p:cNvPicPr>
            <a:picLocks noChangeAspect="1"/>
          </p:cNvPicPr>
          <p:nvPr/>
        </p:nvPicPr>
        <p:blipFill>
          <a:blip r:embed="rId5"/>
          <a:stretch>
            <a:fillRect/>
          </a:stretch>
        </p:blipFill>
        <p:spPr>
          <a:xfrm>
            <a:off x="-35700" y="382422"/>
            <a:ext cx="9144000" cy="2834930"/>
          </a:xfrm>
          <a:prstGeom prst="rect">
            <a:avLst/>
          </a:prstGeom>
        </p:spPr>
      </p:pic>
    </p:spTree>
    <p:extLst>
      <p:ext uri="{BB962C8B-B14F-4D97-AF65-F5344CB8AC3E}">
        <p14:creationId xmlns:p14="http://schemas.microsoft.com/office/powerpoint/2010/main" val="48059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ADE1-EF1B-4D31-9B13-38A4BE0CCDC3}"/>
              </a:ext>
            </a:extLst>
          </p:cNvPr>
          <p:cNvSpPr>
            <a:spLocks noGrp="1"/>
          </p:cNvSpPr>
          <p:nvPr>
            <p:ph type="title"/>
          </p:nvPr>
        </p:nvSpPr>
        <p:spPr/>
        <p:txBody>
          <a:bodyPr/>
          <a:lstStyle/>
          <a:p>
            <a:r>
              <a:rPr lang="en-US" dirty="0" err="1"/>
              <a:t>Kruisallergie</a:t>
            </a:r>
            <a:endParaRPr lang="nl-NL" dirty="0"/>
          </a:p>
        </p:txBody>
      </p:sp>
      <p:sp>
        <p:nvSpPr>
          <p:cNvPr id="3" name="Content Placeholder 2">
            <a:extLst>
              <a:ext uri="{FF2B5EF4-FFF2-40B4-BE49-F238E27FC236}">
                <a16:creationId xmlns:a16="http://schemas.microsoft.com/office/drawing/2014/main" id="{A58DFDCC-4062-4406-BF55-75B1F0A97F2B}"/>
              </a:ext>
            </a:extLst>
          </p:cNvPr>
          <p:cNvSpPr>
            <a:spLocks noGrp="1"/>
          </p:cNvSpPr>
          <p:nvPr>
            <p:ph idx="1"/>
          </p:nvPr>
        </p:nvSpPr>
        <p:spPr>
          <a:xfrm>
            <a:off x="350741" y="1628800"/>
            <a:ext cx="4077243" cy="4248472"/>
          </a:xfrm>
        </p:spPr>
        <p:txBody>
          <a:bodyPr>
            <a:normAutofit/>
          </a:bodyPr>
          <a:lstStyle/>
          <a:p>
            <a:pPr marL="285750" indent="-285750"/>
            <a:r>
              <a:rPr lang="en-US" sz="1800" dirty="0" err="1"/>
              <a:t>Penicilline</a:t>
            </a:r>
            <a:r>
              <a:rPr lang="en-US" sz="1800" dirty="0"/>
              <a:t> </a:t>
            </a:r>
            <a:r>
              <a:rPr lang="en-US" sz="1800" dirty="0" err="1"/>
              <a:t>allergie</a:t>
            </a:r>
            <a:r>
              <a:rPr lang="en-US" sz="1800" dirty="0"/>
              <a:t> op basis van PPL-</a:t>
            </a:r>
            <a:r>
              <a:rPr lang="en-US" sz="1800" dirty="0" err="1"/>
              <a:t>complexen</a:t>
            </a:r>
            <a:endParaRPr lang="en-US" sz="1800" dirty="0"/>
          </a:p>
          <a:p>
            <a:pPr marL="285750" indent="-285750"/>
            <a:endParaRPr lang="en-US" sz="1800" dirty="0"/>
          </a:p>
          <a:p>
            <a:pPr marL="285750" indent="-285750"/>
            <a:r>
              <a:rPr lang="en-US" sz="1800" dirty="0" err="1"/>
              <a:t>Kruisallergie</a:t>
            </a:r>
            <a:r>
              <a:rPr lang="en-US" sz="1800" dirty="0"/>
              <a:t> met </a:t>
            </a:r>
            <a:r>
              <a:rPr lang="en-US" sz="1800" dirty="0" err="1"/>
              <a:t>cefalosporines</a:t>
            </a:r>
            <a:r>
              <a:rPr lang="en-US" sz="1800" dirty="0"/>
              <a:t> &lt;2%</a:t>
            </a:r>
          </a:p>
          <a:p>
            <a:pPr marL="285750" indent="-285750"/>
            <a:endParaRPr lang="en-US" sz="1800" dirty="0"/>
          </a:p>
          <a:p>
            <a:endParaRPr lang="nl-NL" dirty="0"/>
          </a:p>
        </p:txBody>
      </p:sp>
      <p:pic>
        <p:nvPicPr>
          <p:cNvPr id="4" name="Content Placeholder 3">
            <a:extLst>
              <a:ext uri="{FF2B5EF4-FFF2-40B4-BE49-F238E27FC236}">
                <a16:creationId xmlns:a16="http://schemas.microsoft.com/office/drawing/2014/main" id="{5A8B8E9B-1AEC-45C9-A7BE-BADF3BC5FD15}"/>
              </a:ext>
            </a:extLst>
          </p:cNvPr>
          <p:cNvPicPr>
            <a:picLocks noChangeAspect="1"/>
          </p:cNvPicPr>
          <p:nvPr/>
        </p:nvPicPr>
        <p:blipFill rotWithShape="1">
          <a:blip r:embed="rId3"/>
          <a:srcRect t="3762" r="54870" b="54837"/>
          <a:stretch/>
        </p:blipFill>
        <p:spPr>
          <a:xfrm>
            <a:off x="5004048" y="2204864"/>
            <a:ext cx="3144681" cy="3801574"/>
          </a:xfrm>
          <a:prstGeom prst="rect">
            <a:avLst/>
          </a:prstGeom>
          <a:ln w="31750">
            <a:solidFill>
              <a:schemeClr val="accent5"/>
            </a:solidFill>
          </a:ln>
          <a:effectLst>
            <a:outerShdw blurRad="50800" dist="50800" dir="5400000" algn="ctr" rotWithShape="0">
              <a:schemeClr val="tx2"/>
            </a:outerShdw>
          </a:effectLst>
        </p:spPr>
      </p:pic>
    </p:spTree>
    <p:extLst>
      <p:ext uri="{BB962C8B-B14F-4D97-AF65-F5344CB8AC3E}">
        <p14:creationId xmlns:p14="http://schemas.microsoft.com/office/powerpoint/2010/main" val="1435308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096E-A375-47F3-8D41-DC26064AA38F}"/>
              </a:ext>
            </a:extLst>
          </p:cNvPr>
          <p:cNvSpPr>
            <a:spLocks noGrp="1"/>
          </p:cNvSpPr>
          <p:nvPr>
            <p:ph type="title"/>
          </p:nvPr>
        </p:nvSpPr>
        <p:spPr>
          <a:xfrm>
            <a:off x="457200" y="274638"/>
            <a:ext cx="6347048" cy="1143000"/>
          </a:xfrm>
        </p:spPr>
        <p:txBody>
          <a:bodyPr>
            <a:normAutofit fontScale="90000"/>
          </a:bodyPr>
          <a:lstStyle/>
          <a:p>
            <a:r>
              <a:rPr lang="en-US" dirty="0" err="1"/>
              <a:t>Zijketens</a:t>
            </a:r>
            <a:r>
              <a:rPr lang="en-US" dirty="0"/>
              <a:t> </a:t>
            </a:r>
            <a:r>
              <a:rPr lang="en-US" dirty="0" err="1"/>
              <a:t>penicillines</a:t>
            </a:r>
            <a:r>
              <a:rPr lang="en-US" dirty="0"/>
              <a:t> </a:t>
            </a:r>
            <a:r>
              <a:rPr lang="en-US" dirty="0" err="1"/>
              <a:t>en</a:t>
            </a:r>
            <a:r>
              <a:rPr lang="en-US" dirty="0"/>
              <a:t> </a:t>
            </a:r>
            <a:r>
              <a:rPr lang="en-US" dirty="0" err="1"/>
              <a:t>cefalosporines</a:t>
            </a:r>
            <a:endParaRPr lang="nl-NL" dirty="0"/>
          </a:p>
        </p:txBody>
      </p:sp>
      <p:pic>
        <p:nvPicPr>
          <p:cNvPr id="4" name="Content Placeholder 3">
            <a:extLst>
              <a:ext uri="{FF2B5EF4-FFF2-40B4-BE49-F238E27FC236}">
                <a16:creationId xmlns:a16="http://schemas.microsoft.com/office/drawing/2014/main" id="{05061994-8A6C-45C8-8E80-9B659D98C8D4}"/>
              </a:ext>
            </a:extLst>
          </p:cNvPr>
          <p:cNvPicPr>
            <a:picLocks noGrp="1" noChangeAspect="1"/>
          </p:cNvPicPr>
          <p:nvPr>
            <p:ph idx="1"/>
          </p:nvPr>
        </p:nvPicPr>
        <p:blipFill rotWithShape="1">
          <a:blip r:embed="rId3"/>
          <a:srcRect l="2751" t="42931" r="43000" b="10403"/>
          <a:stretch/>
        </p:blipFill>
        <p:spPr>
          <a:xfrm>
            <a:off x="179512" y="2564904"/>
            <a:ext cx="9152210" cy="2952328"/>
          </a:xfrm>
          <a:prstGeom prst="rect">
            <a:avLst/>
          </a:prstGeom>
        </p:spPr>
      </p:pic>
    </p:spTree>
    <p:extLst>
      <p:ext uri="{BB962C8B-B14F-4D97-AF65-F5344CB8AC3E}">
        <p14:creationId xmlns:p14="http://schemas.microsoft.com/office/powerpoint/2010/main" val="3381156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2D56-F126-4FE0-34FD-354EC3A69CBC}"/>
              </a:ext>
            </a:extLst>
          </p:cNvPr>
          <p:cNvSpPr>
            <a:spLocks noGrp="1"/>
          </p:cNvSpPr>
          <p:nvPr>
            <p:ph type="title"/>
          </p:nvPr>
        </p:nvSpPr>
        <p:spPr/>
        <p:txBody>
          <a:bodyPr/>
          <a:lstStyle/>
          <a:p>
            <a:r>
              <a:rPr lang="en-US" dirty="0" err="1"/>
              <a:t>Dus</a:t>
            </a:r>
            <a:endParaRPr lang="nl-NL" dirty="0"/>
          </a:p>
        </p:txBody>
      </p:sp>
      <p:sp>
        <p:nvSpPr>
          <p:cNvPr id="3" name="Content Placeholder 2">
            <a:extLst>
              <a:ext uri="{FF2B5EF4-FFF2-40B4-BE49-F238E27FC236}">
                <a16:creationId xmlns:a16="http://schemas.microsoft.com/office/drawing/2014/main" id="{42239184-3B8B-A030-27E6-E86F9CC65D34}"/>
              </a:ext>
            </a:extLst>
          </p:cNvPr>
          <p:cNvSpPr>
            <a:spLocks noGrp="1"/>
          </p:cNvSpPr>
          <p:nvPr>
            <p:ph idx="1"/>
          </p:nvPr>
        </p:nvSpPr>
        <p:spPr/>
        <p:txBody>
          <a:bodyPr/>
          <a:lstStyle/>
          <a:p>
            <a:r>
              <a:rPr lang="en-US" dirty="0" err="1"/>
              <a:t>Indien</a:t>
            </a:r>
            <a:r>
              <a:rPr lang="en-US" dirty="0"/>
              <a:t> </a:t>
            </a:r>
            <a:r>
              <a:rPr lang="en-US" dirty="0" err="1"/>
              <a:t>geen</a:t>
            </a:r>
            <a:r>
              <a:rPr lang="en-US" dirty="0"/>
              <a:t> </a:t>
            </a:r>
            <a:r>
              <a:rPr lang="en-US" dirty="0" err="1"/>
              <a:t>kruisallergie</a:t>
            </a:r>
            <a:r>
              <a:rPr lang="en-US" dirty="0"/>
              <a:t> op basis van </a:t>
            </a:r>
            <a:r>
              <a:rPr lang="en-US" dirty="0" err="1"/>
              <a:t>zijketens</a:t>
            </a:r>
            <a:r>
              <a:rPr lang="en-US" dirty="0"/>
              <a:t>: re-</a:t>
            </a:r>
            <a:r>
              <a:rPr lang="en-US" dirty="0" err="1"/>
              <a:t>expositie</a:t>
            </a:r>
            <a:r>
              <a:rPr lang="en-US" dirty="0"/>
              <a:t> mag</a:t>
            </a:r>
          </a:p>
          <a:p>
            <a:endParaRPr lang="en-US" dirty="0"/>
          </a:p>
          <a:p>
            <a:r>
              <a:rPr lang="en-US" dirty="0" err="1"/>
              <a:t>Uitzondering</a:t>
            </a:r>
            <a:r>
              <a:rPr lang="en-US" dirty="0"/>
              <a:t>: </a:t>
            </a:r>
            <a:r>
              <a:rPr lang="en-US" dirty="0" err="1"/>
              <a:t>ernstige</a:t>
            </a:r>
            <a:r>
              <a:rPr lang="en-US" dirty="0"/>
              <a:t> </a:t>
            </a:r>
            <a:r>
              <a:rPr lang="en-US" dirty="0" err="1"/>
              <a:t>vertraagd</a:t>
            </a:r>
            <a:r>
              <a:rPr lang="en-US" dirty="0"/>
              <a:t> type </a:t>
            </a:r>
            <a:r>
              <a:rPr lang="en-US" dirty="0" err="1"/>
              <a:t>reacties</a:t>
            </a:r>
            <a:endParaRPr lang="nl-NL" dirty="0"/>
          </a:p>
        </p:txBody>
      </p:sp>
    </p:spTree>
    <p:extLst>
      <p:ext uri="{BB962C8B-B14F-4D97-AF65-F5344CB8AC3E}">
        <p14:creationId xmlns:p14="http://schemas.microsoft.com/office/powerpoint/2010/main" val="1379859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4D40-22E4-4A40-A455-C52826195148}"/>
              </a:ext>
            </a:extLst>
          </p:cNvPr>
          <p:cNvSpPr>
            <a:spLocks noGrp="1"/>
          </p:cNvSpPr>
          <p:nvPr>
            <p:ph type="title"/>
          </p:nvPr>
        </p:nvSpPr>
        <p:spPr/>
        <p:txBody>
          <a:bodyPr/>
          <a:lstStyle/>
          <a:p>
            <a:r>
              <a:rPr lang="en-US" dirty="0" err="1"/>
              <a:t>Individuele</a:t>
            </a:r>
            <a:r>
              <a:rPr lang="en-US" dirty="0"/>
              <a:t> </a:t>
            </a:r>
            <a:r>
              <a:rPr lang="en-US" dirty="0" err="1"/>
              <a:t>afwegingen</a:t>
            </a:r>
            <a:endParaRPr lang="nl-NL" dirty="0"/>
          </a:p>
        </p:txBody>
      </p:sp>
      <p:pic>
        <p:nvPicPr>
          <p:cNvPr id="7" name="Graphic 6" descr="Scales of justice">
            <a:extLst>
              <a:ext uri="{FF2B5EF4-FFF2-40B4-BE49-F238E27FC236}">
                <a16:creationId xmlns:a16="http://schemas.microsoft.com/office/drawing/2014/main" id="{0B17577C-9C20-4F8C-8E1A-9C9D223669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5188" y="1700808"/>
            <a:ext cx="4273624" cy="4273624"/>
          </a:xfrm>
          <a:prstGeom prst="rect">
            <a:avLst/>
          </a:prstGeom>
        </p:spPr>
      </p:pic>
      <p:sp>
        <p:nvSpPr>
          <p:cNvPr id="12" name="TextBox 11">
            <a:extLst>
              <a:ext uri="{FF2B5EF4-FFF2-40B4-BE49-F238E27FC236}">
                <a16:creationId xmlns:a16="http://schemas.microsoft.com/office/drawing/2014/main" id="{E6A0B4F4-A4C8-48E0-AF27-14D850F06976}"/>
              </a:ext>
            </a:extLst>
          </p:cNvPr>
          <p:cNvSpPr txBox="1"/>
          <p:nvPr/>
        </p:nvSpPr>
        <p:spPr>
          <a:xfrm>
            <a:off x="611560" y="2636912"/>
            <a:ext cx="2160240" cy="2554545"/>
          </a:xfrm>
          <a:prstGeom prst="rect">
            <a:avLst/>
          </a:prstGeom>
          <a:noFill/>
        </p:spPr>
        <p:txBody>
          <a:bodyPr wrap="square" rtlCol="0">
            <a:spAutoFit/>
          </a:bodyPr>
          <a:lstStyle/>
          <a:p>
            <a:r>
              <a:rPr lang="en-US" sz="2000" b="1" dirty="0" err="1"/>
              <a:t>Nadelen</a:t>
            </a:r>
            <a:r>
              <a:rPr lang="en-US" sz="2000" b="1" dirty="0"/>
              <a:t> </a:t>
            </a:r>
            <a:r>
              <a:rPr lang="en-US" sz="2000" b="1" dirty="0" err="1"/>
              <a:t>tweede</a:t>
            </a:r>
            <a:r>
              <a:rPr lang="en-US" sz="2000" b="1" dirty="0"/>
              <a:t> </a:t>
            </a:r>
            <a:r>
              <a:rPr lang="en-US" sz="2000" b="1" dirty="0" err="1"/>
              <a:t>keuze</a:t>
            </a:r>
            <a:endParaRPr lang="en-US" sz="2000" b="1" dirty="0"/>
          </a:p>
          <a:p>
            <a:endParaRPr lang="en-US" sz="2000" dirty="0"/>
          </a:p>
          <a:p>
            <a:r>
              <a:rPr lang="en-US" sz="2000" dirty="0" err="1"/>
              <a:t>effectiviteit</a:t>
            </a:r>
            <a:endParaRPr lang="en-US" sz="2000" dirty="0"/>
          </a:p>
          <a:p>
            <a:endParaRPr lang="en-US" sz="2000" dirty="0"/>
          </a:p>
          <a:p>
            <a:r>
              <a:rPr lang="en-US" sz="2000" dirty="0" err="1"/>
              <a:t>Toxiciteit</a:t>
            </a:r>
            <a:endParaRPr lang="en-US" sz="2000" dirty="0"/>
          </a:p>
          <a:p>
            <a:endParaRPr lang="en-US" sz="2000" dirty="0"/>
          </a:p>
          <a:p>
            <a:r>
              <a:rPr lang="en-US" sz="2000" dirty="0" err="1"/>
              <a:t>Toedieningsroute</a:t>
            </a:r>
            <a:endParaRPr lang="en-US" sz="2000" dirty="0"/>
          </a:p>
        </p:txBody>
      </p:sp>
      <p:sp>
        <p:nvSpPr>
          <p:cNvPr id="13" name="TextBox 12">
            <a:extLst>
              <a:ext uri="{FF2B5EF4-FFF2-40B4-BE49-F238E27FC236}">
                <a16:creationId xmlns:a16="http://schemas.microsoft.com/office/drawing/2014/main" id="{08B1F4DF-7842-4049-B34F-4A45B16C0639}"/>
              </a:ext>
            </a:extLst>
          </p:cNvPr>
          <p:cNvSpPr txBox="1"/>
          <p:nvPr/>
        </p:nvSpPr>
        <p:spPr>
          <a:xfrm>
            <a:off x="6516216" y="2924944"/>
            <a:ext cx="2389348" cy="1323439"/>
          </a:xfrm>
          <a:prstGeom prst="rect">
            <a:avLst/>
          </a:prstGeom>
          <a:noFill/>
        </p:spPr>
        <p:txBody>
          <a:bodyPr wrap="square" rtlCol="0">
            <a:spAutoFit/>
          </a:bodyPr>
          <a:lstStyle/>
          <a:p>
            <a:r>
              <a:rPr lang="en-US" sz="2000" dirty="0" err="1"/>
              <a:t>Risico</a:t>
            </a:r>
            <a:r>
              <a:rPr lang="en-US" sz="2000" dirty="0"/>
              <a:t> op </a:t>
            </a:r>
            <a:r>
              <a:rPr lang="en-US" sz="2000" dirty="0" err="1"/>
              <a:t>reactie</a:t>
            </a:r>
            <a:endParaRPr lang="en-US" sz="2000" dirty="0"/>
          </a:p>
          <a:p>
            <a:endParaRPr lang="en-US" sz="2000" dirty="0"/>
          </a:p>
          <a:p>
            <a:r>
              <a:rPr lang="en-US" sz="2000" dirty="0" err="1"/>
              <a:t>Risico</a:t>
            </a:r>
            <a:r>
              <a:rPr lang="en-US" sz="2000" dirty="0"/>
              <a:t> op </a:t>
            </a:r>
            <a:r>
              <a:rPr lang="en-US" sz="2000" u="sng" dirty="0" err="1"/>
              <a:t>ernstige</a:t>
            </a:r>
            <a:r>
              <a:rPr lang="en-US" sz="2000" dirty="0"/>
              <a:t> </a:t>
            </a:r>
            <a:r>
              <a:rPr lang="en-US" sz="2000" dirty="0" err="1"/>
              <a:t>allergische</a:t>
            </a:r>
            <a:r>
              <a:rPr lang="en-US" sz="2000" dirty="0"/>
              <a:t> </a:t>
            </a:r>
            <a:r>
              <a:rPr lang="en-US" sz="2000" dirty="0" err="1"/>
              <a:t>reactie</a:t>
            </a:r>
            <a:endParaRPr lang="nl-NL" sz="2000" dirty="0"/>
          </a:p>
        </p:txBody>
      </p:sp>
    </p:spTree>
    <p:extLst>
      <p:ext uri="{BB962C8B-B14F-4D97-AF65-F5344CB8AC3E}">
        <p14:creationId xmlns:p14="http://schemas.microsoft.com/office/powerpoint/2010/main" val="3631140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3F8A6-CB90-D41F-75DE-96A51254007A}"/>
              </a:ext>
            </a:extLst>
          </p:cNvPr>
          <p:cNvSpPr>
            <a:spLocks noGrp="1"/>
          </p:cNvSpPr>
          <p:nvPr>
            <p:ph type="title"/>
          </p:nvPr>
        </p:nvSpPr>
        <p:spPr/>
        <p:txBody>
          <a:bodyPr/>
          <a:lstStyle/>
          <a:p>
            <a:r>
              <a:rPr lang="en-US" dirty="0" err="1"/>
              <a:t>Casuistiek</a:t>
            </a:r>
            <a:endParaRPr lang="nl-NL" dirty="0"/>
          </a:p>
        </p:txBody>
      </p:sp>
      <p:pic>
        <p:nvPicPr>
          <p:cNvPr id="1026" name="Picture 2" descr="Stichting Welzijn Ouderen Soest - Richtlijnen">
            <a:extLst>
              <a:ext uri="{FF2B5EF4-FFF2-40B4-BE49-F238E27FC236}">
                <a16:creationId xmlns:a16="http://schemas.microsoft.com/office/drawing/2014/main" id="{D409A5F4-6B7E-6D54-6AD7-5C6A3D01D0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800" y="2636912"/>
            <a:ext cx="3810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296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0243-6AE7-1A3B-92D4-E5997055D005}"/>
              </a:ext>
            </a:extLst>
          </p:cNvPr>
          <p:cNvSpPr>
            <a:spLocks noGrp="1"/>
          </p:cNvSpPr>
          <p:nvPr>
            <p:ph type="title"/>
          </p:nvPr>
        </p:nvSpPr>
        <p:spPr/>
        <p:txBody>
          <a:bodyPr/>
          <a:lstStyle/>
          <a:p>
            <a:r>
              <a:rPr lang="en-US" dirty="0" err="1"/>
              <a:t>Programma</a:t>
            </a:r>
            <a:endParaRPr lang="nl-NL" dirty="0"/>
          </a:p>
        </p:txBody>
      </p:sp>
      <p:sp>
        <p:nvSpPr>
          <p:cNvPr id="3" name="Content Placeholder 2">
            <a:extLst>
              <a:ext uri="{FF2B5EF4-FFF2-40B4-BE49-F238E27FC236}">
                <a16:creationId xmlns:a16="http://schemas.microsoft.com/office/drawing/2014/main" id="{01ACB865-B77F-FFA5-D44B-1E039CF8214E}"/>
              </a:ext>
            </a:extLst>
          </p:cNvPr>
          <p:cNvSpPr>
            <a:spLocks noGrp="1"/>
          </p:cNvSpPr>
          <p:nvPr>
            <p:ph idx="1"/>
          </p:nvPr>
        </p:nvSpPr>
        <p:spPr/>
        <p:txBody>
          <a:bodyPr/>
          <a:lstStyle/>
          <a:p>
            <a:r>
              <a:rPr lang="en-US" dirty="0" err="1"/>
              <a:t>Achtergrond</a:t>
            </a:r>
            <a:r>
              <a:rPr lang="en-US" dirty="0"/>
              <a:t> </a:t>
            </a:r>
            <a:r>
              <a:rPr lang="en-US" dirty="0" err="1"/>
              <a:t>nieuwe</a:t>
            </a:r>
            <a:r>
              <a:rPr lang="en-US" dirty="0"/>
              <a:t> </a:t>
            </a:r>
            <a:r>
              <a:rPr lang="en-US" dirty="0" err="1"/>
              <a:t>richtlijn</a:t>
            </a:r>
            <a:endParaRPr lang="en-US" dirty="0"/>
          </a:p>
          <a:p>
            <a:r>
              <a:rPr lang="en-US" dirty="0" err="1"/>
              <a:t>Casuistiek</a:t>
            </a:r>
            <a:endParaRPr lang="en-US" dirty="0"/>
          </a:p>
          <a:p>
            <a:r>
              <a:rPr lang="en-US" dirty="0" err="1"/>
              <a:t>Registratie</a:t>
            </a:r>
            <a:r>
              <a:rPr lang="en-US" dirty="0"/>
              <a:t> </a:t>
            </a:r>
            <a:r>
              <a:rPr lang="en-US" dirty="0" err="1"/>
              <a:t>allergie</a:t>
            </a:r>
            <a:r>
              <a:rPr lang="en-US" dirty="0"/>
              <a:t> in de </a:t>
            </a:r>
            <a:r>
              <a:rPr lang="en-US" dirty="0" err="1"/>
              <a:t>praktijk</a:t>
            </a:r>
            <a:endParaRPr lang="en-US" dirty="0"/>
          </a:p>
          <a:p>
            <a:r>
              <a:rPr lang="en-US" dirty="0" err="1"/>
              <a:t>Discussie</a:t>
            </a:r>
            <a:endParaRPr lang="nl-NL" dirty="0"/>
          </a:p>
        </p:txBody>
      </p:sp>
    </p:spTree>
    <p:extLst>
      <p:ext uri="{BB962C8B-B14F-4D97-AF65-F5344CB8AC3E}">
        <p14:creationId xmlns:p14="http://schemas.microsoft.com/office/powerpoint/2010/main" val="234420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D1968FFD-988C-4BFE-903D-F94C3D77D0DA}"/>
              </a:ext>
            </a:extLst>
          </p:cNvPr>
          <p:cNvSpPr txBox="1"/>
          <p:nvPr/>
        </p:nvSpPr>
        <p:spPr>
          <a:xfrm>
            <a:off x="628650" y="2682901"/>
            <a:ext cx="2866642" cy="2807072"/>
          </a:xfrm>
          <a:prstGeom prst="rect">
            <a:avLst/>
          </a:prstGeom>
        </p:spPr>
        <p:txBody>
          <a:bodyPr vert="horz" lIns="68580" tIns="34290" rIns="68580" bIns="34290" rtlCol="0">
            <a:normAutofit/>
          </a:bodyPr>
          <a:lstStyle/>
          <a:p>
            <a:pPr indent="-171450" defTabSz="685800">
              <a:lnSpc>
                <a:spcPct val="90000"/>
              </a:lnSpc>
              <a:spcAft>
                <a:spcPts val="450"/>
              </a:spcAft>
              <a:buFont typeface="Arial" panose="020B0604020202020204" pitchFamily="34" charset="0"/>
              <a:buChar char="•"/>
            </a:pPr>
            <a:endParaRPr lang="en-US" sz="1500"/>
          </a:p>
        </p:txBody>
      </p:sp>
      <p:sp>
        <p:nvSpPr>
          <p:cNvPr id="9" name="Titel 1">
            <a:extLst>
              <a:ext uri="{FF2B5EF4-FFF2-40B4-BE49-F238E27FC236}">
                <a16:creationId xmlns:a16="http://schemas.microsoft.com/office/drawing/2014/main" id="{E3E2F2B9-3BE0-4C17-B73A-471C8735F495}"/>
              </a:ext>
            </a:extLst>
          </p:cNvPr>
          <p:cNvSpPr>
            <a:spLocks noGrp="1"/>
          </p:cNvSpPr>
          <p:nvPr>
            <p:ph type="title"/>
          </p:nvPr>
        </p:nvSpPr>
        <p:spPr/>
        <p:txBody>
          <a:bodyPr>
            <a:normAutofit/>
          </a:bodyPr>
          <a:lstStyle/>
          <a:p>
            <a:r>
              <a:rPr lang="nl-NL" sz="3000" dirty="0">
                <a:solidFill>
                  <a:srgbClr val="01B2BD"/>
                </a:solidFill>
                <a:latin typeface="Franklin Gothic Demi Cond" panose="020B0706030402020204" pitchFamily="34" charset="0"/>
              </a:rPr>
              <a:t>Casuïstiek</a:t>
            </a:r>
            <a:r>
              <a:rPr lang="en-US" sz="3000" dirty="0">
                <a:solidFill>
                  <a:srgbClr val="01B2BD"/>
                </a:solidFill>
                <a:latin typeface="Franklin Gothic Demi Cond" panose="020B0706030402020204" pitchFamily="34" charset="0"/>
              </a:rPr>
              <a:t>  </a:t>
            </a:r>
            <a:endParaRPr lang="nl-NL" sz="3000" dirty="0">
              <a:solidFill>
                <a:srgbClr val="01B2BD"/>
              </a:solidFill>
              <a:latin typeface="Franklin Gothic Demi Cond" panose="020B0706030402020204" pitchFamily="34" charset="0"/>
            </a:endParaRPr>
          </a:p>
        </p:txBody>
      </p:sp>
      <p:sp>
        <p:nvSpPr>
          <p:cNvPr id="2" name="Content Placeholder 1">
            <a:extLst>
              <a:ext uri="{FF2B5EF4-FFF2-40B4-BE49-F238E27FC236}">
                <a16:creationId xmlns:a16="http://schemas.microsoft.com/office/drawing/2014/main" id="{3E519181-18F1-421C-897F-B2200406CF9C}"/>
              </a:ext>
            </a:extLst>
          </p:cNvPr>
          <p:cNvSpPr>
            <a:spLocks noGrp="1"/>
          </p:cNvSpPr>
          <p:nvPr>
            <p:ph idx="1"/>
          </p:nvPr>
        </p:nvSpPr>
        <p:spPr/>
        <p:txBody>
          <a:bodyPr/>
          <a:lstStyle/>
          <a:p>
            <a:r>
              <a:rPr lang="en-US" dirty="0" err="1"/>
              <a:t>Groepjes</a:t>
            </a:r>
            <a:r>
              <a:rPr lang="en-US" dirty="0"/>
              <a:t> van 4-5 </a:t>
            </a:r>
            <a:r>
              <a:rPr lang="en-US" dirty="0" err="1"/>
              <a:t>uiteen</a:t>
            </a:r>
            <a:endParaRPr lang="en-US" dirty="0"/>
          </a:p>
          <a:p>
            <a:r>
              <a:rPr lang="nl-NL" dirty="0"/>
              <a:t>Casuïstiek behandelen</a:t>
            </a:r>
          </a:p>
          <a:p>
            <a:r>
              <a:rPr lang="nl-NL" dirty="0"/>
              <a:t>Na afloop bespreken</a:t>
            </a:r>
          </a:p>
        </p:txBody>
      </p:sp>
      <p:pic>
        <p:nvPicPr>
          <p:cNvPr id="11" name="Afbeelding 10">
            <a:extLst>
              <a:ext uri="{FF2B5EF4-FFF2-40B4-BE49-F238E27FC236}">
                <a16:creationId xmlns:a16="http://schemas.microsoft.com/office/drawing/2014/main" id="{5E1E67E4-DCDB-40F1-A6F9-05562D4A28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83" y="5442943"/>
            <a:ext cx="557807" cy="557807"/>
          </a:xfrm>
          <a:prstGeom prst="rect">
            <a:avLst/>
          </a:prstGeom>
        </p:spPr>
      </p:pic>
    </p:spTree>
    <p:extLst>
      <p:ext uri="{BB962C8B-B14F-4D97-AF65-F5344CB8AC3E}">
        <p14:creationId xmlns:p14="http://schemas.microsoft.com/office/powerpoint/2010/main" val="126489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9F70-D296-ECDE-6E7E-39EB056E5A12}"/>
              </a:ext>
            </a:extLst>
          </p:cNvPr>
          <p:cNvSpPr>
            <a:spLocks noGrp="1"/>
          </p:cNvSpPr>
          <p:nvPr>
            <p:ph type="title"/>
          </p:nvPr>
        </p:nvSpPr>
        <p:spPr/>
        <p:txBody>
          <a:bodyPr/>
          <a:lstStyle/>
          <a:p>
            <a:r>
              <a:rPr lang="en-US" dirty="0" err="1"/>
              <a:t>Acuut</a:t>
            </a:r>
            <a:r>
              <a:rPr lang="en-US" dirty="0"/>
              <a:t> </a:t>
            </a:r>
            <a:r>
              <a:rPr lang="en-US" dirty="0" err="1"/>
              <a:t>benauwd</a:t>
            </a:r>
            <a:endParaRPr lang="nl-NL" dirty="0"/>
          </a:p>
        </p:txBody>
      </p:sp>
      <p:sp>
        <p:nvSpPr>
          <p:cNvPr id="3" name="Content Placeholder 2">
            <a:extLst>
              <a:ext uri="{FF2B5EF4-FFF2-40B4-BE49-F238E27FC236}">
                <a16:creationId xmlns:a16="http://schemas.microsoft.com/office/drawing/2014/main" id="{A10F4C4A-041A-DD77-DFA5-747B91CD81E8}"/>
              </a:ext>
            </a:extLst>
          </p:cNvPr>
          <p:cNvSpPr>
            <a:spLocks noGrp="1"/>
          </p:cNvSpPr>
          <p:nvPr>
            <p:ph idx="1"/>
          </p:nvPr>
        </p:nvSpPr>
        <p:spPr>
          <a:xfrm>
            <a:off x="1259632" y="1600200"/>
            <a:ext cx="5472608" cy="4525963"/>
          </a:xfrm>
        </p:spPr>
        <p:txBody>
          <a:bodyPr/>
          <a:lstStyle/>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Amoxicilline 500 mg </a:t>
            </a:r>
          </a:p>
          <a:p>
            <a:pPr marL="0" indent="0">
              <a:buNone/>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voor een luchtweginfectie</a:t>
            </a:r>
          </a:p>
          <a:p>
            <a:pPr marL="0" indent="0">
              <a:buNone/>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000" dirty="0">
                <a:effectLst/>
                <a:latin typeface="Calibri" panose="020F0502020204030204" pitchFamily="34" charset="0"/>
                <a:ea typeface="Calibri" panose="020F0502020204030204" pitchFamily="34" charset="0"/>
                <a:cs typeface="Times New Roman" panose="02020603050405020304" pitchFamily="18" charset="0"/>
              </a:rPr>
              <a:t>rode vlekken hoofd en nek, zweten, benauwd, piepende ademhaling, keel/tong niet dik.</a:t>
            </a:r>
          </a:p>
          <a:p>
            <a:pPr marL="0" indent="0">
              <a:buNone/>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000" dirty="0">
                <a:latin typeface="Calibri" panose="020F0502020204030204" pitchFamily="34" charset="0"/>
                <a:ea typeface="Calibri" panose="020F0502020204030204" pitchFamily="34" charset="0"/>
                <a:cs typeface="Times New Roman" panose="02020603050405020304" pitchFamily="18" charset="0"/>
              </a:rPr>
              <a:t>Uur na inname</a:t>
            </a: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97862E6-8D62-2FBB-522A-8EC1B8E8B456}"/>
              </a:ext>
            </a:extLst>
          </p:cNvPr>
          <p:cNvPicPr>
            <a:picLocks noChangeAspect="1"/>
          </p:cNvPicPr>
          <p:nvPr/>
        </p:nvPicPr>
        <p:blipFill rotWithShape="1">
          <a:blip r:embed="rId3"/>
          <a:srcRect l="16138" t="18500" r="79136" b="10101"/>
          <a:stretch/>
        </p:blipFill>
        <p:spPr>
          <a:xfrm>
            <a:off x="251520" y="1687552"/>
            <a:ext cx="864096" cy="4895810"/>
          </a:xfrm>
          <a:prstGeom prst="rect">
            <a:avLst/>
          </a:prstGeom>
          <a:ln w="34925">
            <a:solidFill>
              <a:schemeClr val="accent5"/>
            </a:solidFill>
          </a:ln>
          <a:effectLst/>
        </p:spPr>
      </p:pic>
    </p:spTree>
    <p:extLst>
      <p:ext uri="{BB962C8B-B14F-4D97-AF65-F5344CB8AC3E}">
        <p14:creationId xmlns:p14="http://schemas.microsoft.com/office/powerpoint/2010/main" val="2574818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F65B-4EE9-4BCB-88A8-4E8146FC98EF}"/>
              </a:ext>
            </a:extLst>
          </p:cNvPr>
          <p:cNvSpPr>
            <a:spLocks noGrp="1"/>
          </p:cNvSpPr>
          <p:nvPr>
            <p:ph type="title"/>
          </p:nvPr>
        </p:nvSpPr>
        <p:spPr/>
        <p:txBody>
          <a:bodyPr/>
          <a:lstStyle/>
          <a:p>
            <a:endParaRPr lang="nl-NL"/>
          </a:p>
        </p:txBody>
      </p:sp>
      <p:sp>
        <p:nvSpPr>
          <p:cNvPr id="14" name="Content Placeholder 13">
            <a:extLst>
              <a:ext uri="{FF2B5EF4-FFF2-40B4-BE49-F238E27FC236}">
                <a16:creationId xmlns:a16="http://schemas.microsoft.com/office/drawing/2014/main" id="{5505DA91-7993-40A2-A7C9-554B52527576}"/>
              </a:ext>
            </a:extLst>
          </p:cNvPr>
          <p:cNvSpPr>
            <a:spLocks noGrp="1"/>
          </p:cNvSpPr>
          <p:nvPr>
            <p:ph idx="1"/>
          </p:nvPr>
        </p:nvSpPr>
        <p:spPr/>
        <p:txBody>
          <a:bodyPr/>
          <a:lstStyle/>
          <a:p>
            <a:endParaRPr lang="nl-NL" dirty="0"/>
          </a:p>
        </p:txBody>
      </p:sp>
      <p:pic>
        <p:nvPicPr>
          <p:cNvPr id="16" name="Picture 15">
            <a:extLst>
              <a:ext uri="{FF2B5EF4-FFF2-40B4-BE49-F238E27FC236}">
                <a16:creationId xmlns:a16="http://schemas.microsoft.com/office/drawing/2014/main" id="{3F3B942B-D5BE-46BC-ADBD-86838E1676EA}"/>
              </a:ext>
            </a:extLst>
          </p:cNvPr>
          <p:cNvPicPr>
            <a:picLocks noChangeAspect="1"/>
          </p:cNvPicPr>
          <p:nvPr/>
        </p:nvPicPr>
        <p:blipFill rotWithShape="1">
          <a:blip r:embed="rId3"/>
          <a:srcRect l="44448"/>
          <a:stretch/>
        </p:blipFill>
        <p:spPr>
          <a:xfrm>
            <a:off x="107504" y="21133"/>
            <a:ext cx="7118437" cy="7106884"/>
          </a:xfrm>
          <a:prstGeom prst="rect">
            <a:avLst/>
          </a:prstGeom>
        </p:spPr>
      </p:pic>
      <p:sp>
        <p:nvSpPr>
          <p:cNvPr id="9" name="Oval 8">
            <a:extLst>
              <a:ext uri="{FF2B5EF4-FFF2-40B4-BE49-F238E27FC236}">
                <a16:creationId xmlns:a16="http://schemas.microsoft.com/office/drawing/2014/main" id="{5860F65A-DC82-4E65-8D49-AFE7F43C51A6}"/>
              </a:ext>
            </a:extLst>
          </p:cNvPr>
          <p:cNvSpPr/>
          <p:nvPr/>
        </p:nvSpPr>
        <p:spPr>
          <a:xfrm>
            <a:off x="4139952" y="2715617"/>
            <a:ext cx="1440160" cy="676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l 3">
            <a:extLst>
              <a:ext uri="{FF2B5EF4-FFF2-40B4-BE49-F238E27FC236}">
                <a16:creationId xmlns:a16="http://schemas.microsoft.com/office/drawing/2014/main" id="{5EC7DD1C-FDB0-15B5-CF4B-90CC26AFCBD2}"/>
              </a:ext>
            </a:extLst>
          </p:cNvPr>
          <p:cNvSpPr/>
          <p:nvPr/>
        </p:nvSpPr>
        <p:spPr>
          <a:xfrm>
            <a:off x="4788024" y="3717032"/>
            <a:ext cx="2437917"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322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6E6C-6BB1-0235-7988-351F1C0C650F}"/>
              </a:ext>
            </a:extLst>
          </p:cNvPr>
          <p:cNvSpPr>
            <a:spLocks noGrp="1"/>
          </p:cNvSpPr>
          <p:nvPr>
            <p:ph type="title"/>
          </p:nvPr>
        </p:nvSpPr>
        <p:spPr/>
        <p:txBody>
          <a:bodyPr/>
          <a:lstStyle/>
          <a:p>
            <a:r>
              <a:rPr lang="en-US" dirty="0" err="1"/>
              <a:t>Kruisallergie</a:t>
            </a:r>
            <a:endParaRPr lang="nl-NL" dirty="0"/>
          </a:p>
        </p:txBody>
      </p:sp>
      <p:pic>
        <p:nvPicPr>
          <p:cNvPr id="4" name="Content Placeholder 3">
            <a:extLst>
              <a:ext uri="{FF2B5EF4-FFF2-40B4-BE49-F238E27FC236}">
                <a16:creationId xmlns:a16="http://schemas.microsoft.com/office/drawing/2014/main" id="{86EAB637-67F8-6D44-5CDE-F399579A4124}"/>
              </a:ext>
            </a:extLst>
          </p:cNvPr>
          <p:cNvPicPr>
            <a:picLocks noGrp="1" noChangeAspect="1"/>
          </p:cNvPicPr>
          <p:nvPr>
            <p:ph idx="1"/>
          </p:nvPr>
        </p:nvPicPr>
        <p:blipFill rotWithShape="1">
          <a:blip r:embed="rId3"/>
          <a:srcRect l="2751" t="42931" r="43000" b="10403"/>
          <a:stretch/>
        </p:blipFill>
        <p:spPr>
          <a:xfrm>
            <a:off x="14808" y="2708920"/>
            <a:ext cx="8795890" cy="2837395"/>
          </a:xfrm>
          <a:prstGeom prst="rect">
            <a:avLst/>
          </a:prstGeom>
        </p:spPr>
      </p:pic>
      <p:pic>
        <p:nvPicPr>
          <p:cNvPr id="3" name="Picture 2">
            <a:extLst>
              <a:ext uri="{FF2B5EF4-FFF2-40B4-BE49-F238E27FC236}">
                <a16:creationId xmlns:a16="http://schemas.microsoft.com/office/drawing/2014/main" id="{C0EC16A1-7EFB-4155-8AB7-C7D88AE85F7D}"/>
              </a:ext>
            </a:extLst>
          </p:cNvPr>
          <p:cNvPicPr>
            <a:picLocks noChangeAspect="1"/>
          </p:cNvPicPr>
          <p:nvPr/>
        </p:nvPicPr>
        <p:blipFill>
          <a:blip r:embed="rId4"/>
          <a:stretch>
            <a:fillRect/>
          </a:stretch>
        </p:blipFill>
        <p:spPr>
          <a:xfrm>
            <a:off x="3923928" y="5572879"/>
            <a:ext cx="4248472" cy="1069021"/>
          </a:xfrm>
          <a:prstGeom prst="rect">
            <a:avLst/>
          </a:prstGeom>
        </p:spPr>
      </p:pic>
    </p:spTree>
    <p:extLst>
      <p:ext uri="{BB962C8B-B14F-4D97-AF65-F5344CB8AC3E}">
        <p14:creationId xmlns:p14="http://schemas.microsoft.com/office/powerpoint/2010/main" val="3955846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C9C9-1C41-60AA-7F92-359C6AC6E71B}"/>
              </a:ext>
            </a:extLst>
          </p:cNvPr>
          <p:cNvSpPr>
            <a:spLocks noGrp="1"/>
          </p:cNvSpPr>
          <p:nvPr>
            <p:ph type="title"/>
          </p:nvPr>
        </p:nvSpPr>
        <p:spPr/>
        <p:txBody>
          <a:bodyPr/>
          <a:lstStyle/>
          <a:p>
            <a:r>
              <a:rPr lang="en-US" dirty="0"/>
              <a:t>Nooit </a:t>
            </a:r>
            <a:r>
              <a:rPr lang="en-US" dirty="0" err="1"/>
              <a:t>meer</a:t>
            </a:r>
            <a:r>
              <a:rPr lang="en-US" dirty="0"/>
              <a:t> </a:t>
            </a:r>
            <a:r>
              <a:rPr lang="en-US" dirty="0" err="1"/>
              <a:t>penicilline</a:t>
            </a:r>
            <a:endParaRPr lang="nl-NL" dirty="0"/>
          </a:p>
        </p:txBody>
      </p:sp>
      <p:pic>
        <p:nvPicPr>
          <p:cNvPr id="4" name="Content Placeholder 3">
            <a:extLst>
              <a:ext uri="{FF2B5EF4-FFF2-40B4-BE49-F238E27FC236}">
                <a16:creationId xmlns:a16="http://schemas.microsoft.com/office/drawing/2014/main" id="{E15B66E1-A794-0FA1-FAB9-C28819384D34}"/>
              </a:ext>
            </a:extLst>
          </p:cNvPr>
          <p:cNvPicPr>
            <a:picLocks noGrp="1" noChangeAspect="1"/>
          </p:cNvPicPr>
          <p:nvPr>
            <p:ph idx="1"/>
          </p:nvPr>
        </p:nvPicPr>
        <p:blipFill rotWithShape="1">
          <a:blip r:embed="rId2"/>
          <a:srcRect l="16138" t="18500" r="79136" b="10101"/>
          <a:stretch/>
        </p:blipFill>
        <p:spPr>
          <a:xfrm>
            <a:off x="323528" y="1417638"/>
            <a:ext cx="798879" cy="4525963"/>
          </a:xfrm>
          <a:prstGeom prst="rect">
            <a:avLst/>
          </a:prstGeom>
          <a:ln w="34925">
            <a:solidFill>
              <a:schemeClr val="accent5"/>
            </a:solidFill>
          </a:ln>
          <a:effectLst/>
        </p:spPr>
      </p:pic>
      <p:sp>
        <p:nvSpPr>
          <p:cNvPr id="5" name="Content Placeholder 2">
            <a:extLst>
              <a:ext uri="{FF2B5EF4-FFF2-40B4-BE49-F238E27FC236}">
                <a16:creationId xmlns:a16="http://schemas.microsoft.com/office/drawing/2014/main" id="{AE00C00D-0CAE-D895-F7BC-557D8A0B41E5}"/>
              </a:ext>
            </a:extLst>
          </p:cNvPr>
          <p:cNvSpPr txBox="1">
            <a:spLocks/>
          </p:cNvSpPr>
          <p:nvPr/>
        </p:nvSpPr>
        <p:spPr>
          <a:xfrm>
            <a:off x="1331640" y="1417638"/>
            <a:ext cx="547260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NL" sz="18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nl-NL" sz="2000" dirty="0">
                <a:latin typeface="Calibri" panose="020F0502020204030204" pitchFamily="34" charset="0"/>
                <a:ea typeface="Calibri" panose="020F0502020204030204" pitchFamily="34" charset="0"/>
                <a:cs typeface="Times New Roman" panose="02020603050405020304" pitchFamily="18" charset="0"/>
              </a:rPr>
              <a:t>Amoxicilline</a:t>
            </a:r>
          </a:p>
          <a:p>
            <a:pPr marL="0" indent="0">
              <a:buFont typeface="Arial" panose="020B0604020202020204" pitchFamily="34" charset="0"/>
              <a:buNone/>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nl-NL" sz="2000" dirty="0">
                <a:latin typeface="Calibri" panose="020F0502020204030204" pitchFamily="34" charset="0"/>
                <a:ea typeface="Calibri" panose="020F0502020204030204" pitchFamily="34" charset="0"/>
                <a:cs typeface="Times New Roman" panose="02020603050405020304" pitchFamily="18" charset="0"/>
              </a:rPr>
              <a:t>voor een oorontsteking</a:t>
            </a:r>
          </a:p>
          <a:p>
            <a:pPr marL="0" indent="0">
              <a:buFont typeface="Arial" panose="020B0604020202020204" pitchFamily="34" charset="0"/>
              <a:buNone/>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nl-NL" sz="2000" dirty="0">
                <a:latin typeface="Calibri" panose="020F0502020204030204" pitchFamily="34" charset="0"/>
                <a:ea typeface="Calibri" panose="020F0502020204030204" pitchFamily="34" charset="0"/>
                <a:cs typeface="Times New Roman" panose="02020603050405020304" pitchFamily="18" charset="0"/>
              </a:rPr>
              <a:t>Op 8-jarige leeftijd (28 jaar geleden)</a:t>
            </a:r>
          </a:p>
          <a:p>
            <a:pPr marL="0" indent="0">
              <a:buFont typeface="Arial" panose="020B0604020202020204" pitchFamily="34" charset="0"/>
              <a:buNone/>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nl-NL" sz="2000" dirty="0">
                <a:latin typeface="Calibri" panose="020F0502020204030204" pitchFamily="34" charset="0"/>
                <a:ea typeface="Calibri" panose="020F0502020204030204" pitchFamily="34" charset="0"/>
                <a:cs typeface="Times New Roman" panose="02020603050405020304" pitchFamily="18" charset="0"/>
              </a:rPr>
              <a:t>Huidafwijkingen en aften in de mond</a:t>
            </a:r>
          </a:p>
          <a:p>
            <a:pPr marL="0" indent="0">
              <a:buFont typeface="Arial" panose="020B0604020202020204" pitchFamily="34" charset="0"/>
              <a:buNone/>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nl-NL" sz="2000" dirty="0">
                <a:latin typeface="Calibri" panose="020F0502020204030204" pitchFamily="34" charset="0"/>
                <a:ea typeface="Calibri" panose="020F0502020204030204" pitchFamily="34" charset="0"/>
                <a:cs typeface="Times New Roman" panose="02020603050405020304" pitchFamily="18" charset="0"/>
              </a:rPr>
              <a:t>Geen ziekenhuisopname, medicatie onduidelijk</a:t>
            </a:r>
          </a:p>
          <a:p>
            <a:pPr marL="0" indent="0">
              <a:buFont typeface="Arial" panose="020B0604020202020204" pitchFamily="34" charset="0"/>
              <a:buNone/>
            </a:pPr>
            <a:endParaRPr lang="nl-NL" sz="20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nl-NL" sz="2000" dirty="0">
                <a:latin typeface="Calibri" panose="020F0502020204030204" pitchFamily="34" charset="0"/>
                <a:ea typeface="Calibri" panose="020F0502020204030204" pitchFamily="34" charset="0"/>
                <a:cs typeface="Times New Roman" panose="02020603050405020304" pitchFamily="18" charset="0"/>
              </a:rPr>
              <a:t>Ontstaan klachten volgende dag</a:t>
            </a:r>
          </a:p>
        </p:txBody>
      </p:sp>
    </p:spTree>
    <p:extLst>
      <p:ext uri="{BB962C8B-B14F-4D97-AF65-F5344CB8AC3E}">
        <p14:creationId xmlns:p14="http://schemas.microsoft.com/office/powerpoint/2010/main" val="3907889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F65B-4EE9-4BCB-88A8-4E8146FC98EF}"/>
              </a:ext>
            </a:extLst>
          </p:cNvPr>
          <p:cNvSpPr>
            <a:spLocks noGrp="1"/>
          </p:cNvSpPr>
          <p:nvPr>
            <p:ph type="title"/>
          </p:nvPr>
        </p:nvSpPr>
        <p:spPr/>
        <p:txBody>
          <a:bodyPr/>
          <a:lstStyle/>
          <a:p>
            <a:endParaRPr lang="nl-NL"/>
          </a:p>
        </p:txBody>
      </p:sp>
      <p:sp>
        <p:nvSpPr>
          <p:cNvPr id="14" name="Content Placeholder 13">
            <a:extLst>
              <a:ext uri="{FF2B5EF4-FFF2-40B4-BE49-F238E27FC236}">
                <a16:creationId xmlns:a16="http://schemas.microsoft.com/office/drawing/2014/main" id="{5505DA91-7993-40A2-A7C9-554B52527576}"/>
              </a:ext>
            </a:extLst>
          </p:cNvPr>
          <p:cNvSpPr>
            <a:spLocks noGrp="1"/>
          </p:cNvSpPr>
          <p:nvPr>
            <p:ph idx="1"/>
          </p:nvPr>
        </p:nvSpPr>
        <p:spPr/>
        <p:txBody>
          <a:bodyPr/>
          <a:lstStyle/>
          <a:p>
            <a:endParaRPr lang="nl-NL"/>
          </a:p>
        </p:txBody>
      </p:sp>
      <p:pic>
        <p:nvPicPr>
          <p:cNvPr id="16" name="Picture 15">
            <a:extLst>
              <a:ext uri="{FF2B5EF4-FFF2-40B4-BE49-F238E27FC236}">
                <a16:creationId xmlns:a16="http://schemas.microsoft.com/office/drawing/2014/main" id="{3F3B942B-D5BE-46BC-ADBD-86838E1676EA}"/>
              </a:ext>
            </a:extLst>
          </p:cNvPr>
          <p:cNvPicPr>
            <a:picLocks noChangeAspect="1"/>
          </p:cNvPicPr>
          <p:nvPr/>
        </p:nvPicPr>
        <p:blipFill>
          <a:blip r:embed="rId3"/>
          <a:stretch>
            <a:fillRect/>
          </a:stretch>
        </p:blipFill>
        <p:spPr>
          <a:xfrm>
            <a:off x="0" y="1036805"/>
            <a:ext cx="9962245" cy="5525279"/>
          </a:xfrm>
          <a:prstGeom prst="rect">
            <a:avLst/>
          </a:prstGeom>
        </p:spPr>
      </p:pic>
    </p:spTree>
    <p:extLst>
      <p:ext uri="{BB962C8B-B14F-4D97-AF65-F5344CB8AC3E}">
        <p14:creationId xmlns:p14="http://schemas.microsoft.com/office/powerpoint/2010/main" val="4088438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5C9C9-1C41-60AA-7F92-359C6AC6E71B}"/>
              </a:ext>
            </a:extLst>
          </p:cNvPr>
          <p:cNvSpPr>
            <a:spLocks noGrp="1"/>
          </p:cNvSpPr>
          <p:nvPr>
            <p:ph type="title"/>
          </p:nvPr>
        </p:nvSpPr>
        <p:spPr/>
        <p:txBody>
          <a:bodyPr/>
          <a:lstStyle/>
          <a:p>
            <a:r>
              <a:rPr lang="en-US" dirty="0" err="1"/>
              <a:t>Een</a:t>
            </a:r>
            <a:r>
              <a:rPr lang="en-US" dirty="0"/>
              <a:t> “</a:t>
            </a:r>
            <a:r>
              <a:rPr lang="en-US" dirty="0" err="1"/>
              <a:t>gecompliceerde</a:t>
            </a:r>
            <a:r>
              <a:rPr lang="en-US" dirty="0"/>
              <a:t>” </a:t>
            </a:r>
            <a:r>
              <a:rPr lang="en-US" dirty="0" err="1"/>
              <a:t>uwi</a:t>
            </a:r>
            <a:endParaRPr lang="nl-NL" dirty="0"/>
          </a:p>
        </p:txBody>
      </p:sp>
      <p:pic>
        <p:nvPicPr>
          <p:cNvPr id="4" name="Content Placeholder 3">
            <a:extLst>
              <a:ext uri="{FF2B5EF4-FFF2-40B4-BE49-F238E27FC236}">
                <a16:creationId xmlns:a16="http://schemas.microsoft.com/office/drawing/2014/main" id="{E15B66E1-A794-0FA1-FAB9-C28819384D34}"/>
              </a:ext>
            </a:extLst>
          </p:cNvPr>
          <p:cNvPicPr>
            <a:picLocks noGrp="1" noChangeAspect="1"/>
          </p:cNvPicPr>
          <p:nvPr>
            <p:ph idx="1"/>
          </p:nvPr>
        </p:nvPicPr>
        <p:blipFill rotWithShape="1">
          <a:blip r:embed="rId2"/>
          <a:srcRect l="16138" t="18500" r="79136" b="10101"/>
          <a:stretch/>
        </p:blipFill>
        <p:spPr>
          <a:xfrm>
            <a:off x="323528" y="1417638"/>
            <a:ext cx="798879" cy="4525963"/>
          </a:xfrm>
          <a:prstGeom prst="rect">
            <a:avLst/>
          </a:prstGeom>
          <a:ln w="34925">
            <a:solidFill>
              <a:schemeClr val="accent5"/>
            </a:solidFill>
          </a:ln>
          <a:effectLst/>
        </p:spPr>
      </p:pic>
      <p:sp>
        <p:nvSpPr>
          <p:cNvPr id="5" name="Content Placeholder 2">
            <a:extLst>
              <a:ext uri="{FF2B5EF4-FFF2-40B4-BE49-F238E27FC236}">
                <a16:creationId xmlns:a16="http://schemas.microsoft.com/office/drawing/2014/main" id="{AE00C00D-0CAE-D895-F7BC-557D8A0B41E5}"/>
              </a:ext>
            </a:extLst>
          </p:cNvPr>
          <p:cNvSpPr txBox="1">
            <a:spLocks/>
          </p:cNvSpPr>
          <p:nvPr/>
        </p:nvSpPr>
        <p:spPr>
          <a:xfrm>
            <a:off x="1331640" y="1417638"/>
            <a:ext cx="547260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NL" sz="18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5">
            <a:extLst>
              <a:ext uri="{FF2B5EF4-FFF2-40B4-BE49-F238E27FC236}">
                <a16:creationId xmlns:a16="http://schemas.microsoft.com/office/drawing/2014/main" id="{51A6C939-8B87-5B3C-8FAC-AED81E470234}"/>
              </a:ext>
            </a:extLst>
          </p:cNvPr>
          <p:cNvGraphicFramePr>
            <a:graphicFrameLocks noGrp="1"/>
          </p:cNvGraphicFramePr>
          <p:nvPr>
            <p:extLst>
              <p:ext uri="{D42A27DB-BD31-4B8C-83A1-F6EECF244321}">
                <p14:modId xmlns:p14="http://schemas.microsoft.com/office/powerpoint/2010/main" val="572648300"/>
              </p:ext>
            </p:extLst>
          </p:nvPr>
        </p:nvGraphicFramePr>
        <p:xfrm>
          <a:off x="1524000" y="1397000"/>
          <a:ext cx="6504384" cy="4264248"/>
        </p:xfrm>
        <a:graphic>
          <a:graphicData uri="http://schemas.openxmlformats.org/drawingml/2006/table">
            <a:tbl>
              <a:tblPr firstRow="1" bandRow="1">
                <a:tableStyleId>{5C22544A-7EE6-4342-B048-85BDC9FD1C3A}</a:tableStyleId>
              </a:tblPr>
              <a:tblGrid>
                <a:gridCol w="3252192">
                  <a:extLst>
                    <a:ext uri="{9D8B030D-6E8A-4147-A177-3AD203B41FA5}">
                      <a16:colId xmlns:a16="http://schemas.microsoft.com/office/drawing/2014/main" val="4117464543"/>
                    </a:ext>
                  </a:extLst>
                </a:gridCol>
                <a:gridCol w="3252192">
                  <a:extLst>
                    <a:ext uri="{9D8B030D-6E8A-4147-A177-3AD203B41FA5}">
                      <a16:colId xmlns:a16="http://schemas.microsoft.com/office/drawing/2014/main" val="3462627091"/>
                    </a:ext>
                  </a:extLst>
                </a:gridCol>
              </a:tblGrid>
              <a:tr h="533031">
                <a:tc>
                  <a:txBody>
                    <a:bodyPr/>
                    <a:lstStyle/>
                    <a:p>
                      <a:r>
                        <a:rPr lang="en-US" dirty="0" err="1"/>
                        <a:t>nitrofurantoine</a:t>
                      </a:r>
                      <a:endParaRPr lang="nl-NL" dirty="0"/>
                    </a:p>
                  </a:txBody>
                  <a:tcPr/>
                </a:tc>
                <a:tc>
                  <a:txBody>
                    <a:bodyPr/>
                    <a:lstStyle/>
                    <a:p>
                      <a:r>
                        <a:rPr lang="en-US" dirty="0" err="1"/>
                        <a:t>amoxicilline</a:t>
                      </a:r>
                      <a:endParaRPr lang="nl-NL" dirty="0"/>
                    </a:p>
                  </a:txBody>
                  <a:tcPr/>
                </a:tc>
                <a:extLst>
                  <a:ext uri="{0D108BD9-81ED-4DB2-BD59-A6C34878D82A}">
                    <a16:rowId xmlns:a16="http://schemas.microsoft.com/office/drawing/2014/main" val="69278208"/>
                  </a:ext>
                </a:extLst>
              </a:tr>
              <a:tr h="533031">
                <a:tc>
                  <a:txBody>
                    <a:bodyPr/>
                    <a:lstStyle/>
                    <a:p>
                      <a:endParaRPr lang="nl-NL"/>
                    </a:p>
                  </a:txBody>
                  <a:tcPr/>
                </a:tc>
                <a:tc>
                  <a:txBody>
                    <a:bodyPr/>
                    <a:lstStyle/>
                    <a:p>
                      <a:endParaRPr lang="nl-NL"/>
                    </a:p>
                  </a:txBody>
                  <a:tcPr/>
                </a:tc>
                <a:extLst>
                  <a:ext uri="{0D108BD9-81ED-4DB2-BD59-A6C34878D82A}">
                    <a16:rowId xmlns:a16="http://schemas.microsoft.com/office/drawing/2014/main" val="229489179"/>
                  </a:ext>
                </a:extLst>
              </a:tr>
              <a:tr h="533031">
                <a:tc>
                  <a:txBody>
                    <a:bodyPr/>
                    <a:lstStyle/>
                    <a:p>
                      <a:r>
                        <a:rPr lang="en-US" dirty="0" err="1"/>
                        <a:t>Geen</a:t>
                      </a:r>
                      <a:r>
                        <a:rPr lang="en-US" dirty="0"/>
                        <a:t> info</a:t>
                      </a:r>
                      <a:endParaRPr lang="nl-NL" dirty="0"/>
                    </a:p>
                  </a:txBody>
                  <a:tcPr/>
                </a:tc>
                <a:tc>
                  <a:txBody>
                    <a:bodyPr/>
                    <a:lstStyle/>
                    <a:p>
                      <a:r>
                        <a:rPr lang="en-US" dirty="0"/>
                        <a:t>rash</a:t>
                      </a:r>
                      <a:endParaRPr lang="nl-NL" dirty="0"/>
                    </a:p>
                  </a:txBody>
                  <a:tcPr/>
                </a:tc>
                <a:extLst>
                  <a:ext uri="{0D108BD9-81ED-4DB2-BD59-A6C34878D82A}">
                    <a16:rowId xmlns:a16="http://schemas.microsoft.com/office/drawing/2014/main" val="491351975"/>
                  </a:ext>
                </a:extLst>
              </a:tr>
              <a:tr h="533031">
                <a:tc>
                  <a:txBody>
                    <a:bodyPr/>
                    <a:lstStyle/>
                    <a:p>
                      <a:endParaRPr lang="nl-NL"/>
                    </a:p>
                  </a:txBody>
                  <a:tcPr/>
                </a:tc>
                <a:tc>
                  <a:txBody>
                    <a:bodyPr/>
                    <a:lstStyle/>
                    <a:p>
                      <a:endParaRPr lang="nl-NL"/>
                    </a:p>
                  </a:txBody>
                  <a:tcPr/>
                </a:tc>
                <a:extLst>
                  <a:ext uri="{0D108BD9-81ED-4DB2-BD59-A6C34878D82A}">
                    <a16:rowId xmlns:a16="http://schemas.microsoft.com/office/drawing/2014/main" val="2248508844"/>
                  </a:ext>
                </a:extLst>
              </a:tr>
              <a:tr h="533031">
                <a:tc>
                  <a:txBody>
                    <a:bodyPr/>
                    <a:lstStyle/>
                    <a:p>
                      <a:endParaRPr lang="nl-NL"/>
                    </a:p>
                  </a:txBody>
                  <a:tcPr/>
                </a:tc>
                <a:tc>
                  <a:txBody>
                    <a:bodyPr/>
                    <a:lstStyle/>
                    <a:p>
                      <a:endParaRPr lang="nl-NL"/>
                    </a:p>
                  </a:txBody>
                  <a:tcPr/>
                </a:tc>
                <a:extLst>
                  <a:ext uri="{0D108BD9-81ED-4DB2-BD59-A6C34878D82A}">
                    <a16:rowId xmlns:a16="http://schemas.microsoft.com/office/drawing/2014/main" val="3848450129"/>
                  </a:ext>
                </a:extLst>
              </a:tr>
              <a:tr h="533031">
                <a:tc>
                  <a:txBody>
                    <a:bodyPr/>
                    <a:lstStyle/>
                    <a:p>
                      <a:endParaRPr lang="nl-NL"/>
                    </a:p>
                  </a:txBody>
                  <a:tcPr/>
                </a:tc>
                <a:tc>
                  <a:txBody>
                    <a:bodyPr/>
                    <a:lstStyle/>
                    <a:p>
                      <a:endParaRPr lang="nl-NL"/>
                    </a:p>
                  </a:txBody>
                  <a:tcPr/>
                </a:tc>
                <a:extLst>
                  <a:ext uri="{0D108BD9-81ED-4DB2-BD59-A6C34878D82A}">
                    <a16:rowId xmlns:a16="http://schemas.microsoft.com/office/drawing/2014/main" val="2340461985"/>
                  </a:ext>
                </a:extLst>
              </a:tr>
              <a:tr h="533031">
                <a:tc>
                  <a:txBody>
                    <a:bodyPr/>
                    <a:lstStyle/>
                    <a:p>
                      <a:endParaRPr lang="nl-NL"/>
                    </a:p>
                  </a:txBody>
                  <a:tcPr/>
                </a:tc>
                <a:tc>
                  <a:txBody>
                    <a:bodyPr/>
                    <a:lstStyle/>
                    <a:p>
                      <a:endParaRPr lang="nl-NL"/>
                    </a:p>
                  </a:txBody>
                  <a:tcPr/>
                </a:tc>
                <a:extLst>
                  <a:ext uri="{0D108BD9-81ED-4DB2-BD59-A6C34878D82A}">
                    <a16:rowId xmlns:a16="http://schemas.microsoft.com/office/drawing/2014/main" val="3527191099"/>
                  </a:ext>
                </a:extLst>
              </a:tr>
              <a:tr h="533031">
                <a:tc>
                  <a:txBody>
                    <a:bodyPr/>
                    <a:lstStyle/>
                    <a:p>
                      <a:endParaRPr lang="nl-NL"/>
                    </a:p>
                  </a:txBody>
                  <a:tcPr/>
                </a:tc>
                <a:tc>
                  <a:txBody>
                    <a:bodyPr/>
                    <a:lstStyle/>
                    <a:p>
                      <a:endParaRPr lang="nl-NL" dirty="0"/>
                    </a:p>
                  </a:txBody>
                  <a:tcPr/>
                </a:tc>
                <a:extLst>
                  <a:ext uri="{0D108BD9-81ED-4DB2-BD59-A6C34878D82A}">
                    <a16:rowId xmlns:a16="http://schemas.microsoft.com/office/drawing/2014/main" val="3195762771"/>
                  </a:ext>
                </a:extLst>
              </a:tr>
            </a:tbl>
          </a:graphicData>
        </a:graphic>
      </p:graphicFrame>
      <p:sp>
        <p:nvSpPr>
          <p:cNvPr id="7" name="Text Box 2">
            <a:extLst>
              <a:ext uri="{FF2B5EF4-FFF2-40B4-BE49-F238E27FC236}">
                <a16:creationId xmlns:a16="http://schemas.microsoft.com/office/drawing/2014/main" id="{77FD92C7-99E6-2565-5A0D-6976982AF1E6}"/>
              </a:ext>
            </a:extLst>
          </p:cNvPr>
          <p:cNvSpPr txBox="1">
            <a:spLocks noChangeArrowheads="1"/>
          </p:cNvSpPr>
          <p:nvPr/>
        </p:nvSpPr>
        <p:spPr bwMode="auto">
          <a:xfrm>
            <a:off x="6407150" y="3339353"/>
            <a:ext cx="2279650" cy="32232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nl-NL" sz="1100">
                <a:effectLst/>
                <a:latin typeface="Calibri" panose="020F0502020204030204" pitchFamily="34" charset="0"/>
                <a:ea typeface="Calibri" panose="020F0502020204030204" pitchFamily="34" charset="0"/>
                <a:cs typeface="Segoe UI" panose="020B0502040204020203" pitchFamily="34" charset="0"/>
              </a:rPr>
              <a:t>Urinekweek: 10</a:t>
            </a:r>
            <a:r>
              <a:rPr lang="nl-NL" sz="1100" baseline="30000">
                <a:effectLst/>
                <a:latin typeface="Calibri" panose="020F0502020204030204" pitchFamily="34" charset="0"/>
                <a:ea typeface="Calibri" panose="020F0502020204030204" pitchFamily="34" charset="0"/>
                <a:cs typeface="Segoe UI" panose="020B0502040204020203" pitchFamily="34" charset="0"/>
              </a:rPr>
              <a:t>5</a:t>
            </a:r>
            <a:r>
              <a:rPr lang="nl-NL" sz="1100">
                <a:effectLst/>
                <a:latin typeface="Calibri" panose="020F0502020204030204" pitchFamily="34" charset="0"/>
                <a:ea typeface="Calibri" panose="020F0502020204030204" pitchFamily="34" charset="0"/>
                <a:cs typeface="Segoe UI" panose="020B0502040204020203" pitchFamily="34" charset="0"/>
              </a:rPr>
              <a:t> kolonievormende </a:t>
            </a:r>
            <a:r>
              <a:rPr lang="nl-NL" sz="1100" i="1">
                <a:effectLst/>
                <a:latin typeface="Calibri" panose="020F0502020204030204" pitchFamily="34" charset="0"/>
                <a:ea typeface="Calibri" panose="020F0502020204030204" pitchFamily="34" charset="0"/>
                <a:cs typeface="Segoe UI" panose="020B0502040204020203" pitchFamily="34" charset="0"/>
              </a:rPr>
              <a:t>E. coli</a:t>
            </a:r>
            <a:r>
              <a:rPr lang="nl-NL" sz="1100">
                <a:effectLst/>
                <a:latin typeface="Calibri" panose="020F0502020204030204" pitchFamily="34" charset="0"/>
                <a:ea typeface="Calibri" panose="020F0502020204030204" pitchFamily="34" charset="0"/>
                <a:cs typeface="Segoe UI" panose="020B0502040204020203" pitchFamily="34" charset="0"/>
              </a:rPr>
              <a:t>. Antibiogram: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a:effectLst/>
                <a:latin typeface="Calibri" panose="020F0502020204030204" pitchFamily="34" charset="0"/>
                <a:ea typeface="Calibri" panose="020F0502020204030204" pitchFamily="34" charset="0"/>
                <a:cs typeface="Segoe UI" panose="020B0502040204020203" pitchFamily="34" charset="0"/>
              </a:rPr>
              <a:t>Amoxicilline               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a:effectLst/>
                <a:latin typeface="Calibri" panose="020F0502020204030204" pitchFamily="34" charset="0"/>
                <a:ea typeface="Calibri" panose="020F0502020204030204" pitchFamily="34" charset="0"/>
                <a:cs typeface="Segoe UI" panose="020B0502040204020203" pitchFamily="34" charset="0"/>
              </a:rPr>
              <a:t>Augmentin                  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a:effectLst/>
                <a:latin typeface="Calibri" panose="020F0502020204030204" pitchFamily="34" charset="0"/>
                <a:ea typeface="Calibri" panose="020F0502020204030204" pitchFamily="34" charset="0"/>
                <a:cs typeface="Segoe UI" panose="020B0502040204020203" pitchFamily="34" charset="0"/>
              </a:rPr>
              <a:t>Cefuroximaxetil          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a:effectLst/>
                <a:latin typeface="Calibri" panose="020F0502020204030204" pitchFamily="34" charset="0"/>
                <a:ea typeface="Calibri" panose="020F0502020204030204" pitchFamily="34" charset="0"/>
                <a:cs typeface="Segoe UI" panose="020B0502040204020203" pitchFamily="34" charset="0"/>
              </a:rPr>
              <a:t>Ciprofloxacine             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a:effectLst/>
                <a:latin typeface="Calibri" panose="020F0502020204030204" pitchFamily="34" charset="0"/>
                <a:ea typeface="Calibri" panose="020F0502020204030204" pitchFamily="34" charset="0"/>
                <a:cs typeface="Segoe UI" panose="020B0502040204020203" pitchFamily="34" charset="0"/>
              </a:rPr>
              <a:t>Fosfomycine                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a:effectLst/>
                <a:latin typeface="Calibri" panose="020F0502020204030204" pitchFamily="34" charset="0"/>
                <a:ea typeface="Calibri" panose="020F0502020204030204" pitchFamily="34" charset="0"/>
                <a:cs typeface="Segoe UI" panose="020B0502040204020203" pitchFamily="34" charset="0"/>
              </a:rPr>
              <a:t>Nitrofurantoine           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a:effectLst/>
                <a:latin typeface="Calibri" panose="020F0502020204030204" pitchFamily="34" charset="0"/>
                <a:ea typeface="Calibri" panose="020F0502020204030204" pitchFamily="34" charset="0"/>
                <a:cs typeface="Segoe UI" panose="020B0502040204020203" pitchFamily="34" charset="0"/>
              </a:rPr>
              <a:t>Trimethoprim             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NL" sz="1100">
                <a:effectLst/>
                <a:latin typeface="Calibri" panose="020F0502020204030204" pitchFamily="34" charset="0"/>
                <a:ea typeface="Calibri" panose="020F0502020204030204" pitchFamily="34" charset="0"/>
                <a:cs typeface="Segoe UI" panose="020B0502040204020203" pitchFamily="34" charset="0"/>
              </a:rPr>
              <a:t>Co-trimoxazol            S</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9625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5811D-C86B-4707-9643-39C9683027FF}"/>
              </a:ext>
            </a:extLst>
          </p:cNvPr>
          <p:cNvSpPr>
            <a:spLocks noGrp="1"/>
          </p:cNvSpPr>
          <p:nvPr>
            <p:ph type="title"/>
          </p:nvPr>
        </p:nvSpPr>
        <p:spPr/>
        <p:txBody>
          <a:bodyPr/>
          <a:lstStyle/>
          <a:p>
            <a:r>
              <a:rPr lang="en-US" dirty="0"/>
              <a:t>Wat </a:t>
            </a:r>
            <a:r>
              <a:rPr lang="en-US" dirty="0" err="1"/>
              <a:t>moeten</a:t>
            </a:r>
            <a:r>
              <a:rPr lang="en-US" dirty="0"/>
              <a:t> we </a:t>
            </a:r>
            <a:r>
              <a:rPr lang="en-US" dirty="0" err="1"/>
              <a:t>weten</a:t>
            </a:r>
            <a:r>
              <a:rPr lang="en-US" dirty="0"/>
              <a:t>? </a:t>
            </a:r>
            <a:endParaRPr lang="nl-NL" dirty="0"/>
          </a:p>
        </p:txBody>
      </p:sp>
      <p:sp>
        <p:nvSpPr>
          <p:cNvPr id="3" name="Content Placeholder 2">
            <a:extLst>
              <a:ext uri="{FF2B5EF4-FFF2-40B4-BE49-F238E27FC236}">
                <a16:creationId xmlns:a16="http://schemas.microsoft.com/office/drawing/2014/main" id="{843B48F5-A0D9-44A3-BFE1-12517ECDE223}"/>
              </a:ext>
            </a:extLst>
          </p:cNvPr>
          <p:cNvSpPr>
            <a:spLocks noGrp="1"/>
          </p:cNvSpPr>
          <p:nvPr>
            <p:ph idx="1"/>
          </p:nvPr>
        </p:nvSpPr>
        <p:spPr/>
        <p:txBody>
          <a:bodyPr>
            <a:normAutofit/>
          </a:bodyPr>
          <a:lstStyle/>
          <a:p>
            <a:r>
              <a:rPr lang="en-US" b="1" dirty="0"/>
              <a:t>Type</a:t>
            </a:r>
            <a:r>
              <a:rPr lang="en-US" dirty="0"/>
              <a:t> </a:t>
            </a:r>
            <a:r>
              <a:rPr lang="en-US" dirty="0" err="1"/>
              <a:t>allergie</a:t>
            </a:r>
            <a:r>
              <a:rPr lang="en-US" dirty="0"/>
              <a:t>: </a:t>
            </a:r>
            <a:r>
              <a:rPr lang="en-US" dirty="0" err="1"/>
              <a:t>vertraagd</a:t>
            </a:r>
            <a:r>
              <a:rPr lang="en-US" dirty="0"/>
              <a:t> of </a:t>
            </a:r>
            <a:r>
              <a:rPr lang="en-US" dirty="0" err="1"/>
              <a:t>acuut</a:t>
            </a:r>
            <a:endParaRPr lang="en-US" dirty="0"/>
          </a:p>
          <a:p>
            <a:r>
              <a:rPr lang="en-US" b="1" dirty="0"/>
              <a:t>Ernst</a:t>
            </a:r>
            <a:r>
              <a:rPr lang="en-US" dirty="0"/>
              <a:t>: mild of </a:t>
            </a:r>
            <a:r>
              <a:rPr lang="en-US" dirty="0" err="1"/>
              <a:t>ernstig</a:t>
            </a:r>
            <a:endParaRPr lang="en-US" dirty="0"/>
          </a:p>
          <a:p>
            <a:r>
              <a:rPr lang="en-US" b="1" dirty="0" err="1"/>
              <a:t>Wanneer</a:t>
            </a:r>
            <a:r>
              <a:rPr lang="en-US" dirty="0"/>
              <a:t>: &gt;1 </a:t>
            </a:r>
            <a:r>
              <a:rPr lang="en-US" dirty="0" err="1"/>
              <a:t>jaar</a:t>
            </a:r>
            <a:r>
              <a:rPr lang="en-US" dirty="0"/>
              <a:t> </a:t>
            </a:r>
            <a:r>
              <a:rPr lang="en-US" dirty="0" err="1"/>
              <a:t>geleden</a:t>
            </a:r>
            <a:r>
              <a:rPr lang="en-US" dirty="0"/>
              <a:t>, &gt; 5 </a:t>
            </a:r>
            <a:r>
              <a:rPr lang="en-US" dirty="0" err="1"/>
              <a:t>jaar</a:t>
            </a:r>
            <a:r>
              <a:rPr lang="en-US" dirty="0"/>
              <a:t> </a:t>
            </a:r>
            <a:r>
              <a:rPr lang="en-US" dirty="0" err="1"/>
              <a:t>geleden</a:t>
            </a:r>
            <a:endParaRPr lang="en-US" dirty="0"/>
          </a:p>
          <a:p>
            <a:pPr marL="457200" lvl="1" indent="0">
              <a:buNone/>
            </a:pPr>
            <a:endParaRPr lang="en-US" dirty="0"/>
          </a:p>
        </p:txBody>
      </p:sp>
      <p:pic>
        <p:nvPicPr>
          <p:cNvPr id="4" name="Picture 3">
            <a:extLst>
              <a:ext uri="{FF2B5EF4-FFF2-40B4-BE49-F238E27FC236}">
                <a16:creationId xmlns:a16="http://schemas.microsoft.com/office/drawing/2014/main" id="{35BD8BF7-2552-4092-B353-8B711BF23A09}"/>
              </a:ext>
            </a:extLst>
          </p:cNvPr>
          <p:cNvPicPr>
            <a:picLocks noChangeAspect="1"/>
          </p:cNvPicPr>
          <p:nvPr/>
        </p:nvPicPr>
        <p:blipFill>
          <a:blip r:embed="rId2"/>
          <a:stretch>
            <a:fillRect/>
          </a:stretch>
        </p:blipFill>
        <p:spPr>
          <a:xfrm>
            <a:off x="971600" y="3902805"/>
            <a:ext cx="6526362" cy="1642195"/>
          </a:xfrm>
          <a:prstGeom prst="rect">
            <a:avLst/>
          </a:prstGeom>
        </p:spPr>
      </p:pic>
    </p:spTree>
    <p:extLst>
      <p:ext uri="{BB962C8B-B14F-4D97-AF65-F5344CB8AC3E}">
        <p14:creationId xmlns:p14="http://schemas.microsoft.com/office/powerpoint/2010/main" val="1866265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7C27B2D-C915-4A29-9B8B-C711BFF0EFE4}"/>
              </a:ext>
            </a:extLst>
          </p:cNvPr>
          <p:cNvSpPr txBox="1">
            <a:spLocks/>
          </p:cNvSpPr>
          <p:nvPr/>
        </p:nvSpPr>
        <p:spPr>
          <a:xfrm>
            <a:off x="457200" y="274638"/>
            <a:ext cx="8229600" cy="1143000"/>
          </a:xfrm>
          <a:prstGeom prst="rect">
            <a:avLst/>
          </a:prstGeom>
        </p:spPr>
        <p:txBody>
          <a:bodyPr/>
          <a:lstStyle>
            <a:lvl1pPr algn="l" defTabSz="914400" rtl="0" eaLnBrk="1" latinLnBrk="0" hangingPunct="1">
              <a:spcBef>
                <a:spcPct val="0"/>
              </a:spcBef>
              <a:buNone/>
              <a:defRPr sz="3600" b="1" kern="1200">
                <a:solidFill>
                  <a:srgbClr val="003A73"/>
                </a:solidFill>
                <a:latin typeface="Arial" panose="020B0604020202020204" pitchFamily="34" charset="0"/>
                <a:ea typeface="+mj-ea"/>
                <a:cs typeface="Arial" panose="020B0604020202020204" pitchFamily="34" charset="0"/>
              </a:defRPr>
            </a:lvl1pPr>
          </a:lstStyle>
          <a:p>
            <a:r>
              <a:rPr lang="en-US" dirty="0"/>
              <a:t>Wat </a:t>
            </a:r>
            <a:r>
              <a:rPr lang="en-US" dirty="0" err="1"/>
              <a:t>moet</a:t>
            </a:r>
            <a:r>
              <a:rPr lang="en-US" dirty="0"/>
              <a:t> er in het label </a:t>
            </a:r>
            <a:r>
              <a:rPr lang="en-US" dirty="0" err="1"/>
              <a:t>staan</a:t>
            </a:r>
            <a:r>
              <a:rPr lang="en-US" dirty="0"/>
              <a:t>? </a:t>
            </a:r>
            <a:endParaRPr lang="nl-NL" dirty="0"/>
          </a:p>
        </p:txBody>
      </p:sp>
      <p:sp>
        <p:nvSpPr>
          <p:cNvPr id="2" name="TextBox 1">
            <a:extLst>
              <a:ext uri="{FF2B5EF4-FFF2-40B4-BE49-F238E27FC236}">
                <a16:creationId xmlns:a16="http://schemas.microsoft.com/office/drawing/2014/main" id="{DE3B923F-62B7-023F-B0A7-BE88E66EFF9F}"/>
              </a:ext>
            </a:extLst>
          </p:cNvPr>
          <p:cNvSpPr txBox="1"/>
          <p:nvPr/>
        </p:nvSpPr>
        <p:spPr>
          <a:xfrm>
            <a:off x="457200" y="2060848"/>
            <a:ext cx="8075240" cy="4585871"/>
          </a:xfrm>
          <a:prstGeom prst="rect">
            <a:avLst/>
          </a:prstGeom>
          <a:noFill/>
        </p:spPr>
        <p:txBody>
          <a:bodyPr wrap="square" rtlCol="0">
            <a:spAutoFit/>
          </a:bodyPr>
          <a:lstStyle/>
          <a:p>
            <a:r>
              <a:rPr lang="en-US" b="1" dirty="0" err="1"/>
              <a:t>Tenminste</a:t>
            </a:r>
            <a:r>
              <a:rPr lang="en-US" b="1" dirty="0"/>
              <a:t>:</a:t>
            </a:r>
          </a:p>
          <a:p>
            <a:pPr marL="285750" indent="-285750">
              <a:buFont typeface="Arial" panose="020B0604020202020204" pitchFamily="34" charset="0"/>
              <a:buChar char="•"/>
            </a:pPr>
            <a:r>
              <a:rPr lang="en-US" sz="3200" dirty="0"/>
              <a:t>Het </a:t>
            </a:r>
            <a:r>
              <a:rPr lang="en-US" sz="3200" dirty="0" err="1"/>
              <a:t>middel</a:t>
            </a:r>
            <a:endParaRPr lang="en-US" sz="3200" dirty="0"/>
          </a:p>
          <a:p>
            <a:pPr marL="285750" indent="-285750">
              <a:buFont typeface="Arial" panose="020B0604020202020204" pitchFamily="34" charset="0"/>
              <a:buChar char="•"/>
            </a:pPr>
            <a:r>
              <a:rPr lang="en-US" sz="3200" dirty="0" err="1"/>
              <a:t>Wanneer</a:t>
            </a:r>
            <a:r>
              <a:rPr lang="en-US" sz="3200" dirty="0"/>
              <a:t> de </a:t>
            </a:r>
            <a:r>
              <a:rPr lang="en-US" sz="3200" dirty="0" err="1"/>
              <a:t>reactie</a:t>
            </a:r>
            <a:r>
              <a:rPr lang="en-US" sz="3200" dirty="0"/>
              <a:t> </a:t>
            </a:r>
            <a:r>
              <a:rPr lang="en-US" sz="3200" dirty="0" err="1"/>
              <a:t>optrad</a:t>
            </a:r>
            <a:endParaRPr lang="en-US" sz="3200" dirty="0"/>
          </a:p>
          <a:p>
            <a:pPr marL="285750" indent="-285750">
              <a:buFont typeface="Arial" panose="020B0604020202020204" pitchFamily="34" charset="0"/>
              <a:buChar char="•"/>
            </a:pPr>
            <a:r>
              <a:rPr lang="en-US" sz="3200" dirty="0" err="1"/>
              <a:t>Symptomen</a:t>
            </a:r>
            <a:endParaRPr lang="en-US" sz="3200" dirty="0"/>
          </a:p>
          <a:p>
            <a:pPr marL="285750" indent="-285750">
              <a:buFont typeface="Arial" panose="020B0604020202020204" pitchFamily="34" charset="0"/>
              <a:buChar char="•"/>
            </a:pPr>
            <a:r>
              <a:rPr lang="en-US" sz="3200" dirty="0" err="1"/>
              <a:t>Tijdsbeloop</a:t>
            </a:r>
            <a:endParaRPr lang="en-US" sz="3200" dirty="0"/>
          </a:p>
          <a:p>
            <a:pPr marL="285750" indent="-285750">
              <a:buFont typeface="Arial" panose="020B0604020202020204" pitchFamily="34" charset="0"/>
              <a:buChar char="•"/>
            </a:pPr>
            <a:r>
              <a:rPr lang="en-US" sz="3200" dirty="0"/>
              <a:t>Ernst</a:t>
            </a:r>
          </a:p>
          <a:p>
            <a:pPr marL="285750" indent="-285750">
              <a:buFont typeface="Arial" panose="020B0604020202020204" pitchFamily="34" charset="0"/>
              <a:buChar char="•"/>
            </a:pPr>
            <a:endParaRPr lang="en-US" sz="3200" dirty="0"/>
          </a:p>
          <a:p>
            <a:r>
              <a:rPr lang="en-US" sz="3200" i="1" dirty="0" err="1"/>
              <a:t>Bijvoorbeeld</a:t>
            </a:r>
            <a:r>
              <a:rPr lang="en-US" sz="3200" dirty="0"/>
              <a:t>: </a:t>
            </a:r>
            <a:r>
              <a:rPr lang="en-US" sz="3200" dirty="0" err="1"/>
              <a:t>amoxicilline</a:t>
            </a:r>
            <a:r>
              <a:rPr lang="en-US" sz="3200" dirty="0"/>
              <a:t>, </a:t>
            </a:r>
            <a:r>
              <a:rPr lang="en-US" sz="3200" dirty="0" err="1"/>
              <a:t>milde</a:t>
            </a:r>
            <a:r>
              <a:rPr lang="en-US" sz="3200" dirty="0"/>
              <a:t> </a:t>
            </a:r>
            <a:r>
              <a:rPr lang="en-US" sz="3200" dirty="0" err="1"/>
              <a:t>vertraagd</a:t>
            </a:r>
            <a:r>
              <a:rPr lang="en-US" sz="3200" dirty="0"/>
              <a:t> type </a:t>
            </a:r>
            <a:r>
              <a:rPr lang="en-US" sz="3200" dirty="0" err="1"/>
              <a:t>reactie</a:t>
            </a:r>
            <a:r>
              <a:rPr lang="en-US" sz="3200" dirty="0"/>
              <a:t>, 2019 (</a:t>
            </a:r>
            <a:r>
              <a:rPr lang="en-US" sz="3200" dirty="0" err="1"/>
              <a:t>exantheem</a:t>
            </a:r>
            <a:r>
              <a:rPr lang="en-US" sz="3200" dirty="0"/>
              <a:t> </a:t>
            </a:r>
            <a:r>
              <a:rPr lang="en-US" sz="3200" dirty="0" err="1"/>
              <a:t>ontstaan</a:t>
            </a:r>
            <a:r>
              <a:rPr lang="en-US" sz="3200" dirty="0"/>
              <a:t> </a:t>
            </a:r>
            <a:r>
              <a:rPr lang="en-US" sz="3200" dirty="0" err="1"/>
              <a:t>na</a:t>
            </a:r>
            <a:r>
              <a:rPr lang="en-US" sz="3200" dirty="0"/>
              <a:t> 2 </a:t>
            </a:r>
            <a:r>
              <a:rPr lang="en-US" sz="3200" dirty="0" err="1"/>
              <a:t>dagen</a:t>
            </a:r>
            <a:r>
              <a:rPr lang="en-US" sz="3200" dirty="0"/>
              <a:t>)</a:t>
            </a:r>
          </a:p>
          <a:p>
            <a:endParaRPr lang="nl-NL" dirty="0"/>
          </a:p>
        </p:txBody>
      </p:sp>
    </p:spTree>
    <p:extLst>
      <p:ext uri="{BB962C8B-B14F-4D97-AF65-F5344CB8AC3E}">
        <p14:creationId xmlns:p14="http://schemas.microsoft.com/office/powerpoint/2010/main" val="1988083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7A13-F1D5-4BDA-B380-30ED70336B1D}"/>
              </a:ext>
            </a:extLst>
          </p:cNvPr>
          <p:cNvSpPr>
            <a:spLocks noGrp="1"/>
          </p:cNvSpPr>
          <p:nvPr>
            <p:ph type="title"/>
          </p:nvPr>
        </p:nvSpPr>
        <p:spPr/>
        <p:txBody>
          <a:bodyPr/>
          <a:lstStyle/>
          <a:p>
            <a:r>
              <a:rPr lang="en-US" dirty="0" err="1"/>
              <a:t>Allergie</a:t>
            </a:r>
            <a:r>
              <a:rPr lang="en-US" dirty="0"/>
              <a:t> </a:t>
            </a:r>
            <a:r>
              <a:rPr lang="en-US" dirty="0" err="1"/>
              <a:t>informatie</a:t>
            </a:r>
            <a:r>
              <a:rPr lang="en-US" dirty="0"/>
              <a:t> in dossier</a:t>
            </a:r>
            <a:endParaRPr lang="nl-NL" dirty="0"/>
          </a:p>
        </p:txBody>
      </p:sp>
      <p:sp>
        <p:nvSpPr>
          <p:cNvPr id="3" name="Content Placeholder 2">
            <a:extLst>
              <a:ext uri="{FF2B5EF4-FFF2-40B4-BE49-F238E27FC236}">
                <a16:creationId xmlns:a16="http://schemas.microsoft.com/office/drawing/2014/main" id="{3BCBF9B0-1D78-49C0-90D2-9411CB58EDBB}"/>
              </a:ext>
            </a:extLst>
          </p:cNvPr>
          <p:cNvSpPr>
            <a:spLocks noGrp="1"/>
          </p:cNvSpPr>
          <p:nvPr>
            <p:ph idx="1"/>
          </p:nvPr>
        </p:nvSpPr>
        <p:spPr/>
        <p:txBody>
          <a:bodyPr>
            <a:normAutofit/>
          </a:bodyPr>
          <a:lstStyle/>
          <a:p>
            <a:endParaRPr lang="nl-NL" sz="6600" b="1" dirty="0">
              <a:solidFill>
                <a:srgbClr val="000000"/>
              </a:solidFill>
              <a:latin typeface="Courier New" panose="02070309020205020404" pitchFamily="49" charset="0"/>
            </a:endParaRPr>
          </a:p>
          <a:p>
            <a:pPr marR="600" algn="ctr"/>
            <a:r>
              <a:rPr lang="en-US" sz="800" dirty="0">
                <a:solidFill>
                  <a:srgbClr val="010205"/>
                </a:solidFill>
              </a:rPr>
              <a:t>	</a:t>
            </a:r>
          </a:p>
          <a:p>
            <a:endParaRPr lang="nl-NL" sz="800" dirty="0">
              <a:latin typeface="Times New Roman" panose="02020603050405020304" pitchFamily="18" charset="0"/>
            </a:endParaRPr>
          </a:p>
          <a:p>
            <a:endParaRPr lang="nl-NL" dirty="0"/>
          </a:p>
        </p:txBody>
      </p:sp>
      <p:graphicFrame>
        <p:nvGraphicFramePr>
          <p:cNvPr id="4" name="Table 3">
            <a:extLst>
              <a:ext uri="{FF2B5EF4-FFF2-40B4-BE49-F238E27FC236}">
                <a16:creationId xmlns:a16="http://schemas.microsoft.com/office/drawing/2014/main" id="{1B6E8005-4173-4BCC-869A-79360F8C2E8B}"/>
              </a:ext>
            </a:extLst>
          </p:cNvPr>
          <p:cNvGraphicFramePr>
            <a:graphicFrameLocks noGrp="1"/>
          </p:cNvGraphicFramePr>
          <p:nvPr>
            <p:extLst>
              <p:ext uri="{D42A27DB-BD31-4B8C-83A1-F6EECF244321}">
                <p14:modId xmlns:p14="http://schemas.microsoft.com/office/powerpoint/2010/main" val="2201892051"/>
              </p:ext>
            </p:extLst>
          </p:nvPr>
        </p:nvGraphicFramePr>
        <p:xfrm>
          <a:off x="215516" y="2060848"/>
          <a:ext cx="8712967" cy="3072344"/>
        </p:xfrm>
        <a:graphic>
          <a:graphicData uri="http://schemas.openxmlformats.org/drawingml/2006/table">
            <a:tbl>
              <a:tblPr firstRow="1" bandRow="1">
                <a:tableStyleId>{5C22544A-7EE6-4342-B048-85BDC9FD1C3A}</a:tableStyleId>
              </a:tblPr>
              <a:tblGrid>
                <a:gridCol w="3027386">
                  <a:extLst>
                    <a:ext uri="{9D8B030D-6E8A-4147-A177-3AD203B41FA5}">
                      <a16:colId xmlns:a16="http://schemas.microsoft.com/office/drawing/2014/main" val="684003568"/>
                    </a:ext>
                  </a:extLst>
                </a:gridCol>
                <a:gridCol w="1402935">
                  <a:extLst>
                    <a:ext uri="{9D8B030D-6E8A-4147-A177-3AD203B41FA5}">
                      <a16:colId xmlns:a16="http://schemas.microsoft.com/office/drawing/2014/main" val="2926305576"/>
                    </a:ext>
                  </a:extLst>
                </a:gridCol>
                <a:gridCol w="1329097">
                  <a:extLst>
                    <a:ext uri="{9D8B030D-6E8A-4147-A177-3AD203B41FA5}">
                      <a16:colId xmlns:a16="http://schemas.microsoft.com/office/drawing/2014/main" val="1208165430"/>
                    </a:ext>
                  </a:extLst>
                </a:gridCol>
                <a:gridCol w="1181420">
                  <a:extLst>
                    <a:ext uri="{9D8B030D-6E8A-4147-A177-3AD203B41FA5}">
                      <a16:colId xmlns:a16="http://schemas.microsoft.com/office/drawing/2014/main" val="2786768693"/>
                    </a:ext>
                  </a:extLst>
                </a:gridCol>
                <a:gridCol w="1772129">
                  <a:extLst>
                    <a:ext uri="{9D8B030D-6E8A-4147-A177-3AD203B41FA5}">
                      <a16:colId xmlns:a16="http://schemas.microsoft.com/office/drawing/2014/main" val="2763827079"/>
                    </a:ext>
                  </a:extLst>
                </a:gridCol>
              </a:tblGrid>
              <a:tr h="384043">
                <a:tc>
                  <a:txBody>
                    <a:bodyPr/>
                    <a:lstStyle/>
                    <a:p>
                      <a:endParaRPr lang="nl-NL" dirty="0"/>
                    </a:p>
                  </a:txBody>
                  <a:tcPr/>
                </a:tc>
                <a:tc>
                  <a:txBody>
                    <a:bodyPr/>
                    <a:lstStyle/>
                    <a:p>
                      <a:r>
                        <a:rPr lang="en-US" dirty="0" err="1"/>
                        <a:t>Apotheek</a:t>
                      </a:r>
                      <a:endParaRPr lang="nl-NL" dirty="0"/>
                    </a:p>
                  </a:txBody>
                  <a:tcPr/>
                </a:tc>
                <a:tc>
                  <a:txBody>
                    <a:bodyPr/>
                    <a:lstStyle/>
                    <a:p>
                      <a:r>
                        <a:rPr lang="en-US" dirty="0" err="1"/>
                        <a:t>Ziekenhuis</a:t>
                      </a:r>
                      <a:endParaRPr lang="nl-NL" dirty="0"/>
                    </a:p>
                  </a:txBody>
                  <a:tcPr/>
                </a:tc>
                <a:tc>
                  <a:txBody>
                    <a:bodyPr/>
                    <a:lstStyle/>
                    <a:p>
                      <a:r>
                        <a:rPr lang="en-US" dirty="0" err="1"/>
                        <a:t>Huisarts</a:t>
                      </a:r>
                      <a:endParaRPr lang="nl-NL" dirty="0"/>
                    </a:p>
                  </a:txBody>
                  <a:tcPr/>
                </a:tc>
                <a:tc>
                  <a:txBody>
                    <a:bodyPr/>
                    <a:lstStyle/>
                    <a:p>
                      <a:r>
                        <a:rPr lang="en-US" dirty="0" err="1"/>
                        <a:t>verpleeghuis</a:t>
                      </a:r>
                      <a:endParaRPr lang="nl-NL" dirty="0"/>
                    </a:p>
                  </a:txBody>
                  <a:tcPr/>
                </a:tc>
                <a:extLst>
                  <a:ext uri="{0D108BD9-81ED-4DB2-BD59-A6C34878D82A}">
                    <a16:rowId xmlns:a16="http://schemas.microsoft.com/office/drawing/2014/main" val="1081447306"/>
                  </a:ext>
                </a:extLst>
              </a:tr>
              <a:tr h="384043">
                <a:tc>
                  <a:txBody>
                    <a:bodyPr/>
                    <a:lstStyle/>
                    <a:p>
                      <a:r>
                        <a:rPr lang="en-US" dirty="0" err="1"/>
                        <a:t>Antibioticum</a:t>
                      </a:r>
                      <a:r>
                        <a:rPr lang="en-US" dirty="0"/>
                        <a:t> </a:t>
                      </a:r>
                      <a:r>
                        <a:rPr lang="en-US" dirty="0" err="1"/>
                        <a:t>gespecificeerd</a:t>
                      </a:r>
                      <a:endParaRPr lang="nl-NL" dirty="0"/>
                    </a:p>
                  </a:txBody>
                  <a:tcPr/>
                </a:tc>
                <a:tc>
                  <a:txBody>
                    <a:bodyPr/>
                    <a:lstStyle/>
                    <a:p>
                      <a:r>
                        <a:rPr lang="en-US" dirty="0"/>
                        <a:t>80%</a:t>
                      </a:r>
                      <a:endParaRPr lang="nl-NL" dirty="0"/>
                    </a:p>
                  </a:txBody>
                  <a:tcPr>
                    <a:solidFill>
                      <a:srgbClr val="92D050"/>
                    </a:solidFill>
                  </a:tcPr>
                </a:tc>
                <a:tc>
                  <a:txBody>
                    <a:bodyPr/>
                    <a:lstStyle/>
                    <a:p>
                      <a:r>
                        <a:rPr lang="en-US" dirty="0"/>
                        <a:t>48%</a:t>
                      </a:r>
                      <a:endParaRPr lang="nl-NL" dirty="0"/>
                    </a:p>
                  </a:txBody>
                  <a:tcPr>
                    <a:solidFill>
                      <a:srgbClr val="FFC000"/>
                    </a:solidFill>
                  </a:tcPr>
                </a:tc>
                <a:tc>
                  <a:txBody>
                    <a:bodyPr/>
                    <a:lstStyle/>
                    <a:p>
                      <a:r>
                        <a:rPr lang="en-US" dirty="0"/>
                        <a:t>86%</a:t>
                      </a:r>
                      <a:endParaRPr lang="nl-NL" dirty="0"/>
                    </a:p>
                  </a:txBody>
                  <a:tcPr>
                    <a:solidFill>
                      <a:srgbClr val="92D050"/>
                    </a:solidFill>
                  </a:tcPr>
                </a:tc>
                <a:tc>
                  <a:txBody>
                    <a:bodyPr/>
                    <a:lstStyle/>
                    <a:p>
                      <a:r>
                        <a:rPr lang="en-US" dirty="0"/>
                        <a:t>83%</a:t>
                      </a:r>
                      <a:endParaRPr lang="nl-NL" dirty="0"/>
                    </a:p>
                  </a:txBody>
                  <a:tcPr>
                    <a:solidFill>
                      <a:srgbClr val="92D050"/>
                    </a:solidFill>
                  </a:tcPr>
                </a:tc>
                <a:extLst>
                  <a:ext uri="{0D108BD9-81ED-4DB2-BD59-A6C34878D82A}">
                    <a16:rowId xmlns:a16="http://schemas.microsoft.com/office/drawing/2014/main" val="2550521674"/>
                  </a:ext>
                </a:extLst>
              </a:tr>
              <a:tr h="384043">
                <a:tc>
                  <a:txBody>
                    <a:bodyPr/>
                    <a:lstStyle/>
                    <a:p>
                      <a:r>
                        <a:rPr lang="en-US" dirty="0" err="1"/>
                        <a:t>Wanneer</a:t>
                      </a:r>
                      <a:endParaRPr lang="nl-NL" dirty="0"/>
                    </a:p>
                  </a:txBody>
                  <a:tcPr/>
                </a:tc>
                <a:tc>
                  <a:txBody>
                    <a:bodyPr/>
                    <a:lstStyle/>
                    <a:p>
                      <a:r>
                        <a:rPr lang="en-US" dirty="0"/>
                        <a:t>82%</a:t>
                      </a:r>
                      <a:endParaRPr lang="nl-NL" dirty="0"/>
                    </a:p>
                  </a:txBody>
                  <a:tcPr>
                    <a:solidFill>
                      <a:srgbClr val="92D050"/>
                    </a:solidFill>
                  </a:tcPr>
                </a:tc>
                <a:tc>
                  <a:txBody>
                    <a:bodyPr/>
                    <a:lstStyle/>
                    <a:p>
                      <a:r>
                        <a:rPr lang="en-US" dirty="0"/>
                        <a:t>80%</a:t>
                      </a:r>
                      <a:endParaRPr lang="nl-NL" dirty="0"/>
                    </a:p>
                  </a:txBody>
                  <a:tcPr>
                    <a:solidFill>
                      <a:srgbClr val="92D050"/>
                    </a:solidFill>
                  </a:tcPr>
                </a:tc>
                <a:tc>
                  <a:txBody>
                    <a:bodyPr/>
                    <a:lstStyle/>
                    <a:p>
                      <a:r>
                        <a:rPr lang="en-US" dirty="0"/>
                        <a:t>72%</a:t>
                      </a:r>
                      <a:endParaRPr lang="nl-NL" dirty="0"/>
                    </a:p>
                  </a:txBody>
                  <a:tcPr>
                    <a:solidFill>
                      <a:srgbClr val="92D050"/>
                    </a:solidFill>
                  </a:tcPr>
                </a:tc>
                <a:tc>
                  <a:txBody>
                    <a:bodyPr/>
                    <a:lstStyle/>
                    <a:p>
                      <a:r>
                        <a:rPr lang="en-US" dirty="0"/>
                        <a:t>34%</a:t>
                      </a:r>
                      <a:endParaRPr lang="nl-NL" dirty="0"/>
                    </a:p>
                  </a:txBody>
                  <a:tcPr>
                    <a:solidFill>
                      <a:srgbClr val="92D050"/>
                    </a:solidFill>
                  </a:tcPr>
                </a:tc>
                <a:extLst>
                  <a:ext uri="{0D108BD9-81ED-4DB2-BD59-A6C34878D82A}">
                    <a16:rowId xmlns:a16="http://schemas.microsoft.com/office/drawing/2014/main" val="8143814"/>
                  </a:ext>
                </a:extLst>
              </a:tr>
              <a:tr h="384043">
                <a:tc>
                  <a:txBody>
                    <a:bodyPr/>
                    <a:lstStyle/>
                    <a:p>
                      <a:r>
                        <a:rPr lang="en-US" dirty="0" err="1"/>
                        <a:t>Symptomen</a:t>
                      </a:r>
                      <a:endParaRPr lang="nl-NL" dirty="0"/>
                    </a:p>
                  </a:txBody>
                  <a:tcPr/>
                </a:tc>
                <a:tc>
                  <a:txBody>
                    <a:bodyPr/>
                    <a:lstStyle/>
                    <a:p>
                      <a:r>
                        <a:rPr lang="en-US" dirty="0"/>
                        <a:t>75%</a:t>
                      </a:r>
                      <a:endParaRPr lang="nl-NL" dirty="0"/>
                    </a:p>
                  </a:txBody>
                  <a:tcPr>
                    <a:solidFill>
                      <a:srgbClr val="92D050"/>
                    </a:solidFill>
                  </a:tcPr>
                </a:tc>
                <a:tc>
                  <a:txBody>
                    <a:bodyPr/>
                    <a:lstStyle/>
                    <a:p>
                      <a:r>
                        <a:rPr lang="en-US" dirty="0"/>
                        <a:t>76%</a:t>
                      </a:r>
                      <a:endParaRPr lang="nl-NL" dirty="0"/>
                    </a:p>
                  </a:txBody>
                  <a:tcPr>
                    <a:solidFill>
                      <a:srgbClr val="92D050"/>
                    </a:solidFill>
                  </a:tcPr>
                </a:tc>
                <a:tc>
                  <a:txBody>
                    <a:bodyPr/>
                    <a:lstStyle/>
                    <a:p>
                      <a:r>
                        <a:rPr lang="en-US" dirty="0"/>
                        <a:t>70%</a:t>
                      </a:r>
                      <a:endParaRPr lang="nl-NL" dirty="0"/>
                    </a:p>
                  </a:txBody>
                  <a:tcPr>
                    <a:solidFill>
                      <a:srgbClr val="92D050"/>
                    </a:solidFill>
                  </a:tcPr>
                </a:tc>
                <a:tc>
                  <a:txBody>
                    <a:bodyPr/>
                    <a:lstStyle/>
                    <a:p>
                      <a:r>
                        <a:rPr lang="en-US" dirty="0"/>
                        <a:t>36%</a:t>
                      </a:r>
                      <a:endParaRPr lang="nl-NL" dirty="0"/>
                    </a:p>
                  </a:txBody>
                  <a:tcPr>
                    <a:solidFill>
                      <a:srgbClr val="FFC000"/>
                    </a:solidFill>
                  </a:tcPr>
                </a:tc>
                <a:extLst>
                  <a:ext uri="{0D108BD9-81ED-4DB2-BD59-A6C34878D82A}">
                    <a16:rowId xmlns:a16="http://schemas.microsoft.com/office/drawing/2014/main" val="1764623871"/>
                  </a:ext>
                </a:extLst>
              </a:tr>
              <a:tr h="384043">
                <a:tc>
                  <a:txBody>
                    <a:bodyPr/>
                    <a:lstStyle/>
                    <a:p>
                      <a:r>
                        <a:rPr lang="en-US" dirty="0" err="1"/>
                        <a:t>Tijd</a:t>
                      </a:r>
                      <a:r>
                        <a:rPr lang="en-US" dirty="0"/>
                        <a:t> tot </a:t>
                      </a:r>
                      <a:r>
                        <a:rPr lang="en-US" dirty="0" err="1"/>
                        <a:t>ontstaan</a:t>
                      </a:r>
                      <a:endParaRPr lang="nl-NL" dirty="0"/>
                    </a:p>
                  </a:txBody>
                  <a:tcPr/>
                </a:tc>
                <a:tc>
                  <a:txBody>
                    <a:bodyPr/>
                    <a:lstStyle/>
                    <a:p>
                      <a:r>
                        <a:rPr lang="en-US" dirty="0"/>
                        <a:t>69%</a:t>
                      </a:r>
                      <a:endParaRPr lang="nl-NL" dirty="0"/>
                    </a:p>
                  </a:txBody>
                  <a:tcPr>
                    <a:solidFill>
                      <a:srgbClr val="92D050"/>
                    </a:solidFill>
                  </a:tcPr>
                </a:tc>
                <a:tc>
                  <a:txBody>
                    <a:bodyPr/>
                    <a:lstStyle/>
                    <a:p>
                      <a:r>
                        <a:rPr lang="en-US" dirty="0"/>
                        <a:t>24%</a:t>
                      </a:r>
                      <a:endParaRPr lang="nl-NL" dirty="0"/>
                    </a:p>
                  </a:txBody>
                  <a:tcPr>
                    <a:solidFill>
                      <a:srgbClr val="FFC000"/>
                    </a:solidFill>
                  </a:tcPr>
                </a:tc>
                <a:tc>
                  <a:txBody>
                    <a:bodyPr/>
                    <a:lstStyle/>
                    <a:p>
                      <a:r>
                        <a:rPr lang="en-US" dirty="0"/>
                        <a:t>30%</a:t>
                      </a:r>
                      <a:endParaRPr lang="nl-NL" dirty="0"/>
                    </a:p>
                  </a:txBody>
                  <a:tcPr>
                    <a:solidFill>
                      <a:srgbClr val="FFC000"/>
                    </a:solidFill>
                  </a:tcPr>
                </a:tc>
                <a:tc>
                  <a:txBody>
                    <a:bodyPr/>
                    <a:lstStyle/>
                    <a:p>
                      <a:r>
                        <a:rPr lang="en-US" dirty="0"/>
                        <a:t>17%</a:t>
                      </a:r>
                      <a:endParaRPr lang="nl-NL" dirty="0"/>
                    </a:p>
                  </a:txBody>
                  <a:tcPr>
                    <a:solidFill>
                      <a:srgbClr val="FFC000"/>
                    </a:solidFill>
                  </a:tcPr>
                </a:tc>
                <a:extLst>
                  <a:ext uri="{0D108BD9-81ED-4DB2-BD59-A6C34878D82A}">
                    <a16:rowId xmlns:a16="http://schemas.microsoft.com/office/drawing/2014/main" val="2726833535"/>
                  </a:ext>
                </a:extLst>
              </a:tr>
              <a:tr h="384043">
                <a:tc>
                  <a:txBody>
                    <a:bodyPr/>
                    <a:lstStyle/>
                    <a:p>
                      <a:r>
                        <a:rPr lang="en-US" dirty="0" err="1"/>
                        <a:t>Duur</a:t>
                      </a:r>
                      <a:r>
                        <a:rPr lang="en-US" dirty="0"/>
                        <a:t> </a:t>
                      </a:r>
                      <a:r>
                        <a:rPr lang="en-US" dirty="0" err="1"/>
                        <a:t>symptomen</a:t>
                      </a:r>
                      <a:endParaRPr lang="nl-NL" dirty="0"/>
                    </a:p>
                  </a:txBody>
                  <a:tcPr/>
                </a:tc>
                <a:tc>
                  <a:txBody>
                    <a:bodyPr/>
                    <a:lstStyle/>
                    <a:p>
                      <a:r>
                        <a:rPr lang="en-US" dirty="0"/>
                        <a:t>7%</a:t>
                      </a:r>
                      <a:endParaRPr lang="nl-NL" dirty="0"/>
                    </a:p>
                  </a:txBody>
                  <a:tcPr>
                    <a:solidFill>
                      <a:srgbClr val="FFC000"/>
                    </a:solidFill>
                  </a:tcPr>
                </a:tc>
                <a:tc>
                  <a:txBody>
                    <a:bodyPr/>
                    <a:lstStyle/>
                    <a:p>
                      <a:r>
                        <a:rPr lang="en-US" dirty="0"/>
                        <a:t>12%</a:t>
                      </a:r>
                      <a:endParaRPr lang="nl-NL" dirty="0"/>
                    </a:p>
                  </a:txBody>
                  <a:tcPr>
                    <a:solidFill>
                      <a:srgbClr val="FFC000"/>
                    </a:solidFill>
                  </a:tcPr>
                </a:tc>
                <a:tc>
                  <a:txBody>
                    <a:bodyPr/>
                    <a:lstStyle/>
                    <a:p>
                      <a:r>
                        <a:rPr lang="en-US" dirty="0"/>
                        <a:t>2%</a:t>
                      </a:r>
                      <a:endParaRPr lang="nl-NL" dirty="0"/>
                    </a:p>
                  </a:txBody>
                  <a:tcPr>
                    <a:solidFill>
                      <a:srgbClr val="FFC000"/>
                    </a:solidFill>
                  </a:tcPr>
                </a:tc>
                <a:tc>
                  <a:txBody>
                    <a:bodyPr/>
                    <a:lstStyle/>
                    <a:p>
                      <a:r>
                        <a:rPr lang="en-US" dirty="0"/>
                        <a:t>16%</a:t>
                      </a:r>
                      <a:endParaRPr lang="nl-NL" dirty="0"/>
                    </a:p>
                  </a:txBody>
                  <a:tcPr>
                    <a:solidFill>
                      <a:srgbClr val="FFC000"/>
                    </a:solidFill>
                  </a:tcPr>
                </a:tc>
                <a:extLst>
                  <a:ext uri="{0D108BD9-81ED-4DB2-BD59-A6C34878D82A}">
                    <a16:rowId xmlns:a16="http://schemas.microsoft.com/office/drawing/2014/main" val="2308578935"/>
                  </a:ext>
                </a:extLst>
              </a:tr>
              <a:tr h="384043">
                <a:tc>
                  <a:txBody>
                    <a:bodyPr/>
                    <a:lstStyle/>
                    <a:p>
                      <a:r>
                        <a:rPr lang="en-US" dirty="0" err="1"/>
                        <a:t>Conclusie</a:t>
                      </a:r>
                      <a:r>
                        <a:rPr lang="en-US" dirty="0"/>
                        <a:t> type </a:t>
                      </a:r>
                      <a:r>
                        <a:rPr lang="en-US" dirty="0" err="1"/>
                        <a:t>reactie</a:t>
                      </a:r>
                      <a:endParaRPr lang="nl-NL" dirty="0"/>
                    </a:p>
                  </a:txBody>
                  <a:tcPr/>
                </a:tc>
                <a:tc>
                  <a:txBody>
                    <a:bodyPr/>
                    <a:lstStyle/>
                    <a:p>
                      <a:r>
                        <a:rPr lang="en-US" dirty="0"/>
                        <a:t>12%</a:t>
                      </a:r>
                      <a:endParaRPr lang="nl-NL" dirty="0"/>
                    </a:p>
                  </a:txBody>
                  <a:tcPr>
                    <a:solidFill>
                      <a:srgbClr val="FFC000"/>
                    </a:solidFill>
                  </a:tcPr>
                </a:tc>
                <a:tc>
                  <a:txBody>
                    <a:bodyPr/>
                    <a:lstStyle/>
                    <a:p>
                      <a:r>
                        <a:rPr lang="en-US" dirty="0"/>
                        <a:t>(72%)</a:t>
                      </a:r>
                      <a:endParaRPr lang="nl-NL" dirty="0"/>
                    </a:p>
                  </a:txBody>
                  <a:tcPr>
                    <a:solidFill>
                      <a:srgbClr val="92D050"/>
                    </a:solidFill>
                  </a:tcPr>
                </a:tc>
                <a:tc>
                  <a:txBody>
                    <a:bodyPr/>
                    <a:lstStyle/>
                    <a:p>
                      <a:r>
                        <a:rPr lang="en-US" dirty="0"/>
                        <a:t>28%</a:t>
                      </a:r>
                      <a:endParaRPr lang="nl-NL" dirty="0"/>
                    </a:p>
                  </a:txBody>
                  <a:tcPr>
                    <a:solidFill>
                      <a:srgbClr val="FFC000"/>
                    </a:solidFill>
                  </a:tcPr>
                </a:tc>
                <a:tc>
                  <a:txBody>
                    <a:bodyPr/>
                    <a:lstStyle/>
                    <a:p>
                      <a:r>
                        <a:rPr lang="en-US" dirty="0"/>
                        <a:t>0%</a:t>
                      </a:r>
                      <a:endParaRPr lang="nl-NL" dirty="0"/>
                    </a:p>
                  </a:txBody>
                  <a:tcPr>
                    <a:solidFill>
                      <a:srgbClr val="FFC000"/>
                    </a:solidFill>
                  </a:tcPr>
                </a:tc>
                <a:extLst>
                  <a:ext uri="{0D108BD9-81ED-4DB2-BD59-A6C34878D82A}">
                    <a16:rowId xmlns:a16="http://schemas.microsoft.com/office/drawing/2014/main" val="2054868803"/>
                  </a:ext>
                </a:extLst>
              </a:tr>
              <a:tr h="384043">
                <a:tc>
                  <a:txBody>
                    <a:bodyPr/>
                    <a:lstStyle/>
                    <a:p>
                      <a:r>
                        <a:rPr lang="en-US" dirty="0" err="1"/>
                        <a:t>Conclusie</a:t>
                      </a:r>
                      <a:r>
                        <a:rPr lang="en-US" dirty="0"/>
                        <a:t> </a:t>
                      </a:r>
                      <a:r>
                        <a:rPr lang="en-US" dirty="0" err="1"/>
                        <a:t>ernst</a:t>
                      </a:r>
                      <a:endParaRPr lang="nl-NL" dirty="0"/>
                    </a:p>
                  </a:txBody>
                  <a:tcPr/>
                </a:tc>
                <a:tc>
                  <a:txBody>
                    <a:bodyPr/>
                    <a:lstStyle/>
                    <a:p>
                      <a:r>
                        <a:rPr lang="en-US" dirty="0"/>
                        <a:t>76%</a:t>
                      </a:r>
                      <a:endParaRPr lang="nl-NL" dirty="0"/>
                    </a:p>
                  </a:txBody>
                  <a:tcPr>
                    <a:solidFill>
                      <a:srgbClr val="92D050"/>
                    </a:solidFill>
                  </a:tcPr>
                </a:tc>
                <a:tc>
                  <a:txBody>
                    <a:bodyPr/>
                    <a:lstStyle/>
                    <a:p>
                      <a:r>
                        <a:rPr lang="en-US" dirty="0"/>
                        <a:t>36%</a:t>
                      </a:r>
                      <a:endParaRPr lang="nl-NL" dirty="0"/>
                    </a:p>
                  </a:txBody>
                  <a:tcPr>
                    <a:solidFill>
                      <a:srgbClr val="FFC000"/>
                    </a:solidFill>
                  </a:tcPr>
                </a:tc>
                <a:tc>
                  <a:txBody>
                    <a:bodyPr/>
                    <a:lstStyle/>
                    <a:p>
                      <a:r>
                        <a:rPr lang="en-US" dirty="0"/>
                        <a:t>30%</a:t>
                      </a:r>
                      <a:endParaRPr lang="nl-NL" dirty="0"/>
                    </a:p>
                  </a:txBody>
                  <a:tcPr>
                    <a:solidFill>
                      <a:srgbClr val="FFC000"/>
                    </a:solidFill>
                  </a:tcPr>
                </a:tc>
                <a:tc>
                  <a:txBody>
                    <a:bodyPr/>
                    <a:lstStyle/>
                    <a:p>
                      <a:r>
                        <a:rPr lang="en-US" dirty="0"/>
                        <a:t>36%</a:t>
                      </a:r>
                      <a:endParaRPr lang="nl-NL" dirty="0"/>
                    </a:p>
                  </a:txBody>
                  <a:tcPr>
                    <a:solidFill>
                      <a:srgbClr val="FFC000"/>
                    </a:solidFill>
                  </a:tcPr>
                </a:tc>
                <a:extLst>
                  <a:ext uri="{0D108BD9-81ED-4DB2-BD59-A6C34878D82A}">
                    <a16:rowId xmlns:a16="http://schemas.microsoft.com/office/drawing/2014/main" val="74072743"/>
                  </a:ext>
                </a:extLst>
              </a:tr>
            </a:tbl>
          </a:graphicData>
        </a:graphic>
      </p:graphicFrame>
      <p:sp>
        <p:nvSpPr>
          <p:cNvPr id="5" name="TextBox 4">
            <a:extLst>
              <a:ext uri="{FF2B5EF4-FFF2-40B4-BE49-F238E27FC236}">
                <a16:creationId xmlns:a16="http://schemas.microsoft.com/office/drawing/2014/main" id="{BD0B4BB8-CDBB-1203-B66C-12C71C56619E}"/>
              </a:ext>
            </a:extLst>
          </p:cNvPr>
          <p:cNvSpPr txBox="1"/>
          <p:nvPr/>
        </p:nvSpPr>
        <p:spPr>
          <a:xfrm>
            <a:off x="395536" y="5733256"/>
            <a:ext cx="2952328" cy="369332"/>
          </a:xfrm>
          <a:prstGeom prst="rect">
            <a:avLst/>
          </a:prstGeom>
          <a:noFill/>
        </p:spPr>
        <p:txBody>
          <a:bodyPr wrap="square" rtlCol="0">
            <a:spAutoFit/>
          </a:bodyPr>
          <a:lstStyle/>
          <a:p>
            <a:r>
              <a:rPr lang="en-US" dirty="0"/>
              <a:t>Sijbom et al, </a:t>
            </a:r>
            <a:r>
              <a:rPr lang="en-US" dirty="0" err="1"/>
              <a:t>Plos</a:t>
            </a:r>
            <a:r>
              <a:rPr lang="en-US" dirty="0"/>
              <a:t> one, 2022</a:t>
            </a:r>
            <a:endParaRPr lang="nl-NL" dirty="0"/>
          </a:p>
        </p:txBody>
      </p:sp>
    </p:spTree>
    <p:extLst>
      <p:ext uri="{BB962C8B-B14F-4D97-AF65-F5344CB8AC3E}">
        <p14:creationId xmlns:p14="http://schemas.microsoft.com/office/powerpoint/2010/main" val="205023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EF2A-D4E5-AACA-73BB-25A677C8ECAD}"/>
              </a:ext>
            </a:extLst>
          </p:cNvPr>
          <p:cNvSpPr>
            <a:spLocks noGrp="1"/>
          </p:cNvSpPr>
          <p:nvPr>
            <p:ph type="title"/>
          </p:nvPr>
        </p:nvSpPr>
        <p:spPr/>
        <p:txBody>
          <a:bodyPr/>
          <a:lstStyle/>
          <a:p>
            <a:r>
              <a:rPr lang="en-US" dirty="0"/>
              <a:t>Doel</a:t>
            </a:r>
            <a:endParaRPr lang="nl-NL" dirty="0"/>
          </a:p>
        </p:txBody>
      </p:sp>
      <p:sp>
        <p:nvSpPr>
          <p:cNvPr id="3" name="Content Placeholder 2">
            <a:extLst>
              <a:ext uri="{FF2B5EF4-FFF2-40B4-BE49-F238E27FC236}">
                <a16:creationId xmlns:a16="http://schemas.microsoft.com/office/drawing/2014/main" id="{1B85CA17-F322-DDF9-819E-F34AC923C560}"/>
              </a:ext>
            </a:extLst>
          </p:cNvPr>
          <p:cNvSpPr>
            <a:spLocks noGrp="1"/>
          </p:cNvSpPr>
          <p:nvPr>
            <p:ph idx="1"/>
          </p:nvPr>
        </p:nvSpPr>
        <p:spPr/>
        <p:txBody>
          <a:bodyPr>
            <a:normAutofit fontScale="92500" lnSpcReduction="10000"/>
          </a:bodyPr>
          <a:lstStyle/>
          <a:p>
            <a:r>
              <a:rPr lang="nl-NL" dirty="0"/>
              <a:t>Het onderscheid kunnen maken tussen bijwerking, allergie en overgevoeligheid</a:t>
            </a:r>
          </a:p>
          <a:p>
            <a:r>
              <a:rPr lang="nl-NL" dirty="0"/>
              <a:t>De mogelijkheden kennen om een nieuwe antibiotica allergie te herkennen en registreren</a:t>
            </a:r>
          </a:p>
          <a:p>
            <a:r>
              <a:rPr lang="nl-NL" dirty="0"/>
              <a:t>De mogelijkheden kennen om bestaande registraties correct te evalueren en eventueel op te schonen</a:t>
            </a:r>
          </a:p>
          <a:p>
            <a:r>
              <a:rPr lang="nl-NL" dirty="0"/>
              <a:t>Het maken van afspraken over het registreren, de verantwoordelijkheid, het communiceren en het dossiervoeren omtrent antibiotica allergieën </a:t>
            </a:r>
          </a:p>
          <a:p>
            <a:endParaRPr lang="nl-NL" dirty="0"/>
          </a:p>
        </p:txBody>
      </p:sp>
    </p:spTree>
    <p:extLst>
      <p:ext uri="{BB962C8B-B14F-4D97-AF65-F5344CB8AC3E}">
        <p14:creationId xmlns:p14="http://schemas.microsoft.com/office/powerpoint/2010/main" val="2445569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1F605D14-6116-4BF5-8A9A-F2F5E9DD8F75}"/>
              </a:ext>
            </a:extLst>
          </p:cNvPr>
          <p:cNvPicPr>
            <a:picLocks noChangeAspect="1"/>
          </p:cNvPicPr>
          <p:nvPr/>
        </p:nvPicPr>
        <p:blipFill rotWithShape="1">
          <a:blip r:embed="rId3"/>
          <a:srcRect l="-944" t="24110" r="15127" b="16069"/>
          <a:stretch/>
        </p:blipFill>
        <p:spPr>
          <a:xfrm>
            <a:off x="138711" y="2348880"/>
            <a:ext cx="8866578" cy="4008035"/>
          </a:xfrm>
          <a:prstGeom prst="rect">
            <a:avLst/>
          </a:prstGeom>
        </p:spPr>
      </p:pic>
      <p:sp>
        <p:nvSpPr>
          <p:cNvPr id="18" name="Title 1">
            <a:extLst>
              <a:ext uri="{FF2B5EF4-FFF2-40B4-BE49-F238E27FC236}">
                <a16:creationId xmlns:a16="http://schemas.microsoft.com/office/drawing/2014/main" id="{47C27B2D-C915-4A29-9B8B-C711BFF0EFE4}"/>
              </a:ext>
            </a:extLst>
          </p:cNvPr>
          <p:cNvSpPr txBox="1">
            <a:spLocks/>
          </p:cNvSpPr>
          <p:nvPr/>
        </p:nvSpPr>
        <p:spPr>
          <a:xfrm>
            <a:off x="457200" y="274638"/>
            <a:ext cx="8229600" cy="1143000"/>
          </a:xfrm>
          <a:prstGeom prst="rect">
            <a:avLst/>
          </a:prstGeom>
        </p:spPr>
        <p:txBody>
          <a:bodyPr/>
          <a:lstStyle>
            <a:lvl1pPr algn="l" defTabSz="914400" rtl="0" eaLnBrk="1" latinLnBrk="0" hangingPunct="1">
              <a:spcBef>
                <a:spcPct val="0"/>
              </a:spcBef>
              <a:buNone/>
              <a:defRPr sz="3600" b="1" kern="1200">
                <a:solidFill>
                  <a:srgbClr val="003A73"/>
                </a:solidFill>
                <a:latin typeface="Arial" panose="020B0604020202020204" pitchFamily="34" charset="0"/>
                <a:ea typeface="+mj-ea"/>
                <a:cs typeface="Arial" panose="020B0604020202020204" pitchFamily="34" charset="0"/>
              </a:defRPr>
            </a:lvl1pPr>
          </a:lstStyle>
          <a:p>
            <a:r>
              <a:rPr lang="en-US" dirty="0" err="1"/>
              <a:t>Verspreiding</a:t>
            </a:r>
            <a:r>
              <a:rPr lang="en-US" dirty="0"/>
              <a:t> </a:t>
            </a:r>
            <a:endParaRPr lang="nl-NL" dirty="0"/>
          </a:p>
        </p:txBody>
      </p:sp>
      <p:sp>
        <p:nvSpPr>
          <p:cNvPr id="20" name="Oval 19">
            <a:extLst>
              <a:ext uri="{FF2B5EF4-FFF2-40B4-BE49-F238E27FC236}">
                <a16:creationId xmlns:a16="http://schemas.microsoft.com/office/drawing/2014/main" id="{B0582888-0A77-4108-88F3-F1962383AB7E}"/>
              </a:ext>
            </a:extLst>
          </p:cNvPr>
          <p:cNvSpPr/>
          <p:nvPr/>
        </p:nvSpPr>
        <p:spPr>
          <a:xfrm>
            <a:off x="118546" y="5677655"/>
            <a:ext cx="1620688" cy="607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l 20">
            <a:extLst>
              <a:ext uri="{FF2B5EF4-FFF2-40B4-BE49-F238E27FC236}">
                <a16:creationId xmlns:a16="http://schemas.microsoft.com/office/drawing/2014/main" id="{5E683DE0-F871-41A9-99AE-4AF4F91DBFC2}"/>
              </a:ext>
            </a:extLst>
          </p:cNvPr>
          <p:cNvSpPr/>
          <p:nvPr/>
        </p:nvSpPr>
        <p:spPr>
          <a:xfrm>
            <a:off x="173314" y="3717032"/>
            <a:ext cx="313184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6125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37FBC4-4085-480A-925B-052D42696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42" y="2276872"/>
            <a:ext cx="8953159" cy="5000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CE5CFA-4662-4A39-8F4A-149FDD1F594E}"/>
              </a:ext>
            </a:extLst>
          </p:cNvPr>
          <p:cNvSpPr txBox="1"/>
          <p:nvPr/>
        </p:nvSpPr>
        <p:spPr>
          <a:xfrm>
            <a:off x="683568" y="5661248"/>
            <a:ext cx="7920880" cy="648072"/>
          </a:xfrm>
          <a:prstGeom prst="rect">
            <a:avLst/>
          </a:prstGeom>
          <a:noFill/>
        </p:spPr>
        <p:txBody>
          <a:bodyPr wrap="square" rtlCol="0">
            <a:spAutoFit/>
          </a:bodyPr>
          <a:lstStyle/>
          <a:p>
            <a:endParaRPr lang="nl-NL" dirty="0"/>
          </a:p>
        </p:txBody>
      </p:sp>
      <p:pic>
        <p:nvPicPr>
          <p:cNvPr id="6" name="Picture 5">
            <a:extLst>
              <a:ext uri="{FF2B5EF4-FFF2-40B4-BE49-F238E27FC236}">
                <a16:creationId xmlns:a16="http://schemas.microsoft.com/office/drawing/2014/main" id="{73ADEA0B-5C72-41E8-8FD1-1931FCEE2613}"/>
              </a:ext>
            </a:extLst>
          </p:cNvPr>
          <p:cNvPicPr>
            <a:picLocks noChangeAspect="1"/>
          </p:cNvPicPr>
          <p:nvPr/>
        </p:nvPicPr>
        <p:blipFill rotWithShape="1">
          <a:blip r:embed="rId4"/>
          <a:srcRect l="17713" t="14205" r="58351" b="68300"/>
          <a:stretch/>
        </p:blipFill>
        <p:spPr>
          <a:xfrm>
            <a:off x="96442" y="532392"/>
            <a:ext cx="6563790" cy="1799199"/>
          </a:xfrm>
          <a:prstGeom prst="rect">
            <a:avLst/>
          </a:prstGeom>
        </p:spPr>
      </p:pic>
    </p:spTree>
    <p:extLst>
      <p:ext uri="{BB962C8B-B14F-4D97-AF65-F5344CB8AC3E}">
        <p14:creationId xmlns:p14="http://schemas.microsoft.com/office/powerpoint/2010/main" val="885014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1725E-8754-4D81-88D2-6CB72D01E720}"/>
              </a:ext>
            </a:extLst>
          </p:cNvPr>
          <p:cNvSpPr>
            <a:spLocks noGrp="1"/>
          </p:cNvSpPr>
          <p:nvPr>
            <p:ph type="title"/>
          </p:nvPr>
        </p:nvSpPr>
        <p:spPr/>
        <p:txBody>
          <a:bodyPr/>
          <a:lstStyle/>
          <a:p>
            <a:r>
              <a:rPr lang="en-US" dirty="0"/>
              <a:t>Het </a:t>
            </a:r>
            <a:r>
              <a:rPr lang="en-US" dirty="0" err="1"/>
              <a:t>probleem</a:t>
            </a:r>
            <a:r>
              <a:rPr lang="en-US" dirty="0"/>
              <a:t> </a:t>
            </a:r>
            <a:r>
              <a:rPr lang="en-US" dirty="0" err="1"/>
              <a:t>oplossen</a:t>
            </a:r>
            <a:endParaRPr lang="nl-NL" dirty="0"/>
          </a:p>
        </p:txBody>
      </p:sp>
      <p:pic>
        <p:nvPicPr>
          <p:cNvPr id="4" name="Picture 2" descr="Fieggentrio: Dweilen met de kraan open">
            <a:extLst>
              <a:ext uri="{FF2B5EF4-FFF2-40B4-BE49-F238E27FC236}">
                <a16:creationId xmlns:a16="http://schemas.microsoft.com/office/drawing/2014/main" id="{7CDE8645-AF23-4DAC-A03F-DB42100DF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598004"/>
            <a:ext cx="5537703" cy="4102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381974-8FE1-4846-8B9E-425F7F1BE9C5}"/>
              </a:ext>
            </a:extLst>
          </p:cNvPr>
          <p:cNvSpPr txBox="1"/>
          <p:nvPr/>
        </p:nvSpPr>
        <p:spPr>
          <a:xfrm>
            <a:off x="457200" y="1674674"/>
            <a:ext cx="6696743" cy="677108"/>
          </a:xfrm>
          <a:prstGeom prst="rect">
            <a:avLst/>
          </a:prstGeom>
          <a:noFill/>
        </p:spPr>
        <p:txBody>
          <a:bodyPr wrap="square" rtlCol="0">
            <a:spAutoFit/>
          </a:bodyPr>
          <a:lstStyle/>
          <a:p>
            <a:r>
              <a:rPr lang="en-US" sz="2000" b="1" dirty="0"/>
              <a:t>Doel</a:t>
            </a:r>
            <a:r>
              <a:rPr lang="en-US" sz="2000" dirty="0"/>
              <a:t>: </a:t>
            </a:r>
            <a:r>
              <a:rPr lang="en-US" sz="2000" dirty="0" err="1"/>
              <a:t>verbeteren</a:t>
            </a:r>
            <a:r>
              <a:rPr lang="en-US" sz="2000" dirty="0"/>
              <a:t> van de </a:t>
            </a:r>
            <a:r>
              <a:rPr lang="en-US" sz="2000" dirty="0" err="1"/>
              <a:t>kwaliteit</a:t>
            </a:r>
            <a:r>
              <a:rPr lang="en-US" sz="2000" dirty="0"/>
              <a:t> van </a:t>
            </a:r>
            <a:r>
              <a:rPr lang="en-US" sz="2000" dirty="0" err="1"/>
              <a:t>allergieregistraties</a:t>
            </a:r>
            <a:endParaRPr lang="en-US" sz="2000" dirty="0"/>
          </a:p>
          <a:p>
            <a:endParaRPr lang="en-US" dirty="0"/>
          </a:p>
        </p:txBody>
      </p:sp>
      <p:sp>
        <p:nvSpPr>
          <p:cNvPr id="9" name="TextBox 8">
            <a:extLst>
              <a:ext uri="{FF2B5EF4-FFF2-40B4-BE49-F238E27FC236}">
                <a16:creationId xmlns:a16="http://schemas.microsoft.com/office/drawing/2014/main" id="{99EEF26D-89BF-4464-B4D3-D31BBB855F3A}"/>
              </a:ext>
            </a:extLst>
          </p:cNvPr>
          <p:cNvSpPr txBox="1"/>
          <p:nvPr/>
        </p:nvSpPr>
        <p:spPr>
          <a:xfrm>
            <a:off x="5940152" y="2855040"/>
            <a:ext cx="2880320" cy="1754326"/>
          </a:xfrm>
          <a:prstGeom prst="rect">
            <a:avLst/>
          </a:prstGeom>
          <a:noFill/>
        </p:spPr>
        <p:txBody>
          <a:bodyPr wrap="square" rtlCol="0">
            <a:spAutoFit/>
          </a:bodyPr>
          <a:lstStyle/>
          <a:p>
            <a:r>
              <a:rPr lang="en-US" dirty="0"/>
              <a:t>1. </a:t>
            </a:r>
            <a:r>
              <a:rPr lang="en-US" dirty="0" err="1"/>
              <a:t>Corrigeren</a:t>
            </a:r>
            <a:r>
              <a:rPr lang="en-US" dirty="0"/>
              <a:t> van </a:t>
            </a:r>
            <a:r>
              <a:rPr lang="en-US" dirty="0" err="1"/>
              <a:t>bestaande</a:t>
            </a:r>
            <a:r>
              <a:rPr lang="en-US" dirty="0"/>
              <a:t> </a:t>
            </a:r>
            <a:r>
              <a:rPr lang="en-US" dirty="0" err="1"/>
              <a:t>registraties</a:t>
            </a:r>
            <a:endParaRPr lang="en-US" dirty="0"/>
          </a:p>
          <a:p>
            <a:endParaRPr lang="en-US" dirty="0"/>
          </a:p>
          <a:p>
            <a:r>
              <a:rPr lang="en-US" dirty="0"/>
              <a:t>2. </a:t>
            </a:r>
            <a:r>
              <a:rPr lang="en-US" dirty="0" err="1"/>
              <a:t>Verhogen</a:t>
            </a:r>
            <a:r>
              <a:rPr lang="en-US" dirty="0"/>
              <a:t> van de </a:t>
            </a:r>
            <a:r>
              <a:rPr lang="en-US" dirty="0" err="1"/>
              <a:t>kwaliteit</a:t>
            </a:r>
            <a:r>
              <a:rPr lang="en-US" dirty="0"/>
              <a:t> van </a:t>
            </a:r>
            <a:r>
              <a:rPr lang="en-US" dirty="0" err="1"/>
              <a:t>nieuwe</a:t>
            </a:r>
            <a:r>
              <a:rPr lang="en-US" dirty="0"/>
              <a:t> </a:t>
            </a:r>
            <a:r>
              <a:rPr lang="en-US" dirty="0" err="1"/>
              <a:t>registraties</a:t>
            </a:r>
            <a:endParaRPr lang="nl-NL" dirty="0"/>
          </a:p>
          <a:p>
            <a:endParaRPr lang="nl-NL" dirty="0"/>
          </a:p>
        </p:txBody>
      </p:sp>
    </p:spTree>
    <p:extLst>
      <p:ext uri="{BB962C8B-B14F-4D97-AF65-F5344CB8AC3E}">
        <p14:creationId xmlns:p14="http://schemas.microsoft.com/office/powerpoint/2010/main" val="4814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28B9-8331-4997-B87D-BF75AA41F5D6}"/>
              </a:ext>
            </a:extLst>
          </p:cNvPr>
          <p:cNvSpPr>
            <a:spLocks noGrp="1"/>
          </p:cNvSpPr>
          <p:nvPr>
            <p:ph type="title"/>
          </p:nvPr>
        </p:nvSpPr>
        <p:spPr/>
        <p:txBody>
          <a:bodyPr>
            <a:normAutofit/>
          </a:bodyPr>
          <a:lstStyle/>
          <a:p>
            <a:r>
              <a:rPr lang="en-US" dirty="0"/>
              <a:t>Take-home</a:t>
            </a:r>
            <a:endParaRPr lang="nl-NL" dirty="0"/>
          </a:p>
        </p:txBody>
      </p:sp>
      <p:sp>
        <p:nvSpPr>
          <p:cNvPr id="3" name="Content Placeholder 2">
            <a:extLst>
              <a:ext uri="{FF2B5EF4-FFF2-40B4-BE49-F238E27FC236}">
                <a16:creationId xmlns:a16="http://schemas.microsoft.com/office/drawing/2014/main" id="{59ACCEDD-F101-418B-B9D2-77A4F447BA1C}"/>
              </a:ext>
            </a:extLst>
          </p:cNvPr>
          <p:cNvSpPr>
            <a:spLocks noGrp="1"/>
          </p:cNvSpPr>
          <p:nvPr>
            <p:ph idx="1"/>
          </p:nvPr>
        </p:nvSpPr>
        <p:spPr>
          <a:xfrm>
            <a:off x="323528" y="2085999"/>
            <a:ext cx="8229600" cy="4525963"/>
          </a:xfrm>
        </p:spPr>
        <p:txBody>
          <a:bodyPr>
            <a:normAutofit/>
          </a:bodyPr>
          <a:lstStyle/>
          <a:p>
            <a:r>
              <a:rPr lang="en-US" dirty="0" err="1"/>
              <a:t>Allergielabel</a:t>
            </a:r>
            <a:r>
              <a:rPr lang="en-US" dirty="0"/>
              <a:t>? </a:t>
            </a:r>
            <a:r>
              <a:rPr lang="en-US" dirty="0" err="1"/>
              <a:t>Niet</a:t>
            </a:r>
            <a:r>
              <a:rPr lang="en-US" dirty="0"/>
              <a:t> </a:t>
            </a:r>
            <a:r>
              <a:rPr lang="en-US" dirty="0" err="1"/>
              <a:t>altijd</a:t>
            </a:r>
            <a:r>
              <a:rPr lang="en-US" dirty="0"/>
              <a:t> </a:t>
            </a:r>
            <a:r>
              <a:rPr lang="en-US" dirty="0" err="1"/>
              <a:t>een</a:t>
            </a:r>
            <a:r>
              <a:rPr lang="en-US" dirty="0"/>
              <a:t> </a:t>
            </a:r>
            <a:r>
              <a:rPr lang="en-US" dirty="0" err="1"/>
              <a:t>allergie</a:t>
            </a:r>
            <a:r>
              <a:rPr lang="en-US" dirty="0"/>
              <a:t>. </a:t>
            </a:r>
            <a:endParaRPr lang="nl-NL" dirty="0"/>
          </a:p>
          <a:p>
            <a:r>
              <a:rPr lang="en-US" dirty="0" err="1"/>
              <a:t>Onderscheid</a:t>
            </a:r>
            <a:r>
              <a:rPr lang="en-US" dirty="0"/>
              <a:t> </a:t>
            </a:r>
            <a:r>
              <a:rPr lang="en-US" dirty="0" err="1"/>
              <a:t>tussen</a:t>
            </a:r>
            <a:r>
              <a:rPr lang="en-US" dirty="0"/>
              <a:t> </a:t>
            </a:r>
          </a:p>
          <a:p>
            <a:pPr lvl="1"/>
            <a:r>
              <a:rPr lang="en-US" b="1" dirty="0" err="1"/>
              <a:t>Bijwerking</a:t>
            </a:r>
            <a:r>
              <a:rPr lang="en-US" b="1" dirty="0"/>
              <a:t> </a:t>
            </a:r>
            <a:r>
              <a:rPr lang="en-US" b="1" dirty="0" err="1"/>
              <a:t>en</a:t>
            </a:r>
            <a:r>
              <a:rPr lang="en-US" b="1" dirty="0"/>
              <a:t> </a:t>
            </a:r>
            <a:r>
              <a:rPr lang="en-US" b="1" dirty="0" err="1"/>
              <a:t>allergie</a:t>
            </a:r>
            <a:endParaRPr lang="en-US" b="1" dirty="0"/>
          </a:p>
          <a:p>
            <a:pPr lvl="1"/>
            <a:r>
              <a:rPr lang="en-US" b="1" dirty="0" err="1"/>
              <a:t>acuut</a:t>
            </a:r>
            <a:r>
              <a:rPr lang="en-US" dirty="0"/>
              <a:t> </a:t>
            </a:r>
            <a:r>
              <a:rPr lang="en-US" dirty="0" err="1"/>
              <a:t>en</a:t>
            </a:r>
            <a:r>
              <a:rPr lang="en-US" dirty="0"/>
              <a:t> </a:t>
            </a:r>
            <a:r>
              <a:rPr lang="en-US" b="1" dirty="0" err="1"/>
              <a:t>vertraagd</a:t>
            </a:r>
            <a:r>
              <a:rPr lang="en-US" dirty="0"/>
              <a:t> type </a:t>
            </a:r>
            <a:r>
              <a:rPr lang="en-US" dirty="0" err="1"/>
              <a:t>allergie</a:t>
            </a:r>
            <a:endParaRPr lang="en-US" dirty="0"/>
          </a:p>
          <a:p>
            <a:pPr lvl="1"/>
            <a:r>
              <a:rPr lang="en-US" b="1" dirty="0"/>
              <a:t>Mild </a:t>
            </a:r>
            <a:r>
              <a:rPr lang="en-US" dirty="0" err="1"/>
              <a:t>en</a:t>
            </a:r>
            <a:r>
              <a:rPr lang="en-US" b="1" dirty="0"/>
              <a:t> </a:t>
            </a:r>
            <a:r>
              <a:rPr lang="en-US" b="1" dirty="0" err="1"/>
              <a:t>ernstig</a:t>
            </a:r>
            <a:endParaRPr lang="en-US" b="1" dirty="0"/>
          </a:p>
          <a:p>
            <a:r>
              <a:rPr lang="en-US" dirty="0"/>
              <a:t>Goede </a:t>
            </a:r>
            <a:r>
              <a:rPr lang="en-US" dirty="0" err="1"/>
              <a:t>anamnese</a:t>
            </a:r>
            <a:r>
              <a:rPr lang="en-US" dirty="0"/>
              <a:t> </a:t>
            </a:r>
            <a:r>
              <a:rPr lang="en-US" dirty="0" err="1"/>
              <a:t>en</a:t>
            </a:r>
            <a:r>
              <a:rPr lang="en-US" dirty="0"/>
              <a:t> </a:t>
            </a:r>
            <a:r>
              <a:rPr lang="en-US" dirty="0" err="1"/>
              <a:t>registratie</a:t>
            </a:r>
            <a:r>
              <a:rPr lang="en-US" dirty="0"/>
              <a:t> </a:t>
            </a:r>
            <a:r>
              <a:rPr lang="en-US" dirty="0" err="1"/>
              <a:t>essentieel</a:t>
            </a:r>
            <a:endParaRPr lang="en-US" dirty="0"/>
          </a:p>
          <a:p>
            <a:r>
              <a:rPr lang="en-US" dirty="0"/>
              <a:t>De-</a:t>
            </a:r>
            <a:r>
              <a:rPr lang="en-US" dirty="0" err="1"/>
              <a:t>labelen</a:t>
            </a:r>
            <a:r>
              <a:rPr lang="en-US" dirty="0"/>
              <a:t> </a:t>
            </a:r>
            <a:r>
              <a:rPr lang="en-US" dirty="0" err="1"/>
              <a:t>en</a:t>
            </a:r>
            <a:r>
              <a:rPr lang="en-US" dirty="0"/>
              <a:t> </a:t>
            </a:r>
            <a:r>
              <a:rPr lang="en-US" dirty="0" err="1"/>
              <a:t>communicatie</a:t>
            </a:r>
            <a:r>
              <a:rPr lang="en-US" dirty="0"/>
              <a:t> </a:t>
            </a:r>
            <a:r>
              <a:rPr lang="en-US" dirty="0" err="1"/>
              <a:t>naar</a:t>
            </a:r>
            <a:r>
              <a:rPr lang="en-US" dirty="0"/>
              <a:t> </a:t>
            </a:r>
            <a:r>
              <a:rPr lang="en-US" dirty="0" err="1"/>
              <a:t>andere</a:t>
            </a:r>
            <a:r>
              <a:rPr lang="en-US" dirty="0"/>
              <a:t> </a:t>
            </a:r>
            <a:r>
              <a:rPr lang="en-US" dirty="0" err="1"/>
              <a:t>zorgverleners</a:t>
            </a:r>
            <a:endParaRPr lang="en-US" dirty="0"/>
          </a:p>
        </p:txBody>
      </p:sp>
    </p:spTree>
    <p:extLst>
      <p:ext uri="{BB962C8B-B14F-4D97-AF65-F5344CB8AC3E}">
        <p14:creationId xmlns:p14="http://schemas.microsoft.com/office/powerpoint/2010/main" val="2173650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C32B-7FFC-4849-B0E8-976C62E028C2}"/>
              </a:ext>
            </a:extLst>
          </p:cNvPr>
          <p:cNvSpPr>
            <a:spLocks noGrp="1"/>
          </p:cNvSpPr>
          <p:nvPr>
            <p:ph type="title"/>
          </p:nvPr>
        </p:nvSpPr>
        <p:spPr/>
        <p:txBody>
          <a:bodyPr/>
          <a:lstStyle/>
          <a:p>
            <a:r>
              <a:rPr lang="en-US" dirty="0" err="1"/>
              <a:t>Beschikbare</a:t>
            </a:r>
            <a:r>
              <a:rPr lang="en-US" dirty="0"/>
              <a:t> </a:t>
            </a:r>
            <a:r>
              <a:rPr lang="en-US" dirty="0" err="1"/>
              <a:t>materialen</a:t>
            </a:r>
            <a:endParaRPr lang="nl-NL" dirty="0"/>
          </a:p>
        </p:txBody>
      </p:sp>
      <p:sp>
        <p:nvSpPr>
          <p:cNvPr id="3" name="Content Placeholder 2">
            <a:extLst>
              <a:ext uri="{FF2B5EF4-FFF2-40B4-BE49-F238E27FC236}">
                <a16:creationId xmlns:a16="http://schemas.microsoft.com/office/drawing/2014/main" id="{280EF860-338F-428A-9A5E-496DEAD91B32}"/>
              </a:ext>
            </a:extLst>
          </p:cNvPr>
          <p:cNvSpPr>
            <a:spLocks noGrp="1"/>
          </p:cNvSpPr>
          <p:nvPr>
            <p:ph idx="1"/>
          </p:nvPr>
        </p:nvSpPr>
        <p:spPr>
          <a:xfrm>
            <a:off x="395536" y="2057399"/>
            <a:ext cx="8229600" cy="4525963"/>
          </a:xfrm>
        </p:spPr>
        <p:txBody>
          <a:bodyPr>
            <a:normAutofit/>
          </a:bodyPr>
          <a:lstStyle/>
          <a:p>
            <a:r>
              <a:rPr lang="en-US" dirty="0" err="1"/>
              <a:t>Richtlijn</a:t>
            </a:r>
            <a:r>
              <a:rPr lang="en-US" dirty="0"/>
              <a:t> van de SWAB </a:t>
            </a:r>
            <a:r>
              <a:rPr lang="en-US" dirty="0">
                <a:hlinkClick r:id="rId2"/>
              </a:rPr>
              <a:t>www.swab.nl</a:t>
            </a:r>
            <a:endParaRPr lang="en-US" dirty="0"/>
          </a:p>
          <a:p>
            <a:r>
              <a:rPr lang="en-US" dirty="0"/>
              <a:t>https://abrhollandwest.nl/</a:t>
            </a:r>
          </a:p>
          <a:p>
            <a:pPr lvl="1"/>
            <a:r>
              <a:rPr lang="en-US" dirty="0"/>
              <a:t>E-learning, </a:t>
            </a:r>
            <a:r>
              <a:rPr lang="en-US" dirty="0" err="1"/>
              <a:t>geaccrediteerd</a:t>
            </a:r>
            <a:r>
              <a:rPr lang="en-US" dirty="0"/>
              <a:t> </a:t>
            </a:r>
            <a:r>
              <a:rPr lang="en-US" dirty="0" err="1"/>
              <a:t>en</a:t>
            </a:r>
            <a:r>
              <a:rPr lang="en-US" dirty="0"/>
              <a:t> gratis</a:t>
            </a:r>
          </a:p>
          <a:p>
            <a:pPr lvl="1"/>
            <a:r>
              <a:rPr lang="en-US" dirty="0" err="1"/>
              <a:t>Patientinformatie</a:t>
            </a:r>
            <a:r>
              <a:rPr lang="en-US" dirty="0"/>
              <a:t> folder</a:t>
            </a:r>
          </a:p>
          <a:p>
            <a:pPr lvl="1"/>
            <a:r>
              <a:rPr lang="en-US" dirty="0" err="1"/>
              <a:t>Zakkaartjes</a:t>
            </a:r>
            <a:endParaRPr lang="en-US" dirty="0"/>
          </a:p>
          <a:p>
            <a:pPr marL="0" indent="0">
              <a:buNone/>
            </a:pPr>
            <a:endParaRPr lang="en-US" dirty="0"/>
          </a:p>
          <a:p>
            <a:pPr marL="0" indent="0">
              <a:buNone/>
            </a:pPr>
            <a:r>
              <a:rPr lang="en-US" dirty="0">
                <a:hlinkClick r:id="rId3"/>
              </a:rPr>
              <a:t>antibioticaallergie@lumc.nl</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i="1" dirty="0"/>
          </a:p>
          <a:p>
            <a:endParaRPr lang="nl-NL" dirty="0"/>
          </a:p>
        </p:txBody>
      </p:sp>
      <p:pic>
        <p:nvPicPr>
          <p:cNvPr id="4" name="Picture 3">
            <a:extLst>
              <a:ext uri="{FF2B5EF4-FFF2-40B4-BE49-F238E27FC236}">
                <a16:creationId xmlns:a16="http://schemas.microsoft.com/office/drawing/2014/main" id="{57429AF4-118B-404E-B859-FB080466BDDF}"/>
              </a:ext>
            </a:extLst>
          </p:cNvPr>
          <p:cNvPicPr>
            <a:picLocks noChangeAspect="1"/>
          </p:cNvPicPr>
          <p:nvPr/>
        </p:nvPicPr>
        <p:blipFill>
          <a:blip r:embed="rId4"/>
          <a:stretch>
            <a:fillRect/>
          </a:stretch>
        </p:blipFill>
        <p:spPr>
          <a:xfrm>
            <a:off x="5436096" y="5953988"/>
            <a:ext cx="3517578" cy="885110"/>
          </a:xfrm>
          <a:prstGeom prst="rect">
            <a:avLst/>
          </a:prstGeom>
        </p:spPr>
      </p:pic>
    </p:spTree>
    <p:extLst>
      <p:ext uri="{BB962C8B-B14F-4D97-AF65-F5344CB8AC3E}">
        <p14:creationId xmlns:p14="http://schemas.microsoft.com/office/powerpoint/2010/main" val="1148749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EDD0-2A1C-41E3-9303-BC1C55B38FC6}"/>
              </a:ext>
            </a:extLst>
          </p:cNvPr>
          <p:cNvSpPr>
            <a:spLocks noGrp="1"/>
          </p:cNvSpPr>
          <p:nvPr>
            <p:ph type="title"/>
          </p:nvPr>
        </p:nvSpPr>
        <p:spPr/>
        <p:txBody>
          <a:bodyPr/>
          <a:lstStyle/>
          <a:p>
            <a:r>
              <a:rPr lang="en-US" dirty="0" err="1"/>
              <a:t>Allergie</a:t>
            </a:r>
            <a:r>
              <a:rPr lang="en-US" dirty="0"/>
              <a:t>? Of </a:t>
            </a:r>
            <a:r>
              <a:rPr lang="en-US" dirty="0" err="1"/>
              <a:t>Niet</a:t>
            </a:r>
            <a:r>
              <a:rPr lang="en-US" dirty="0"/>
              <a:t>?</a:t>
            </a:r>
            <a:endParaRPr lang="nl-NL" dirty="0"/>
          </a:p>
        </p:txBody>
      </p:sp>
      <p:sp>
        <p:nvSpPr>
          <p:cNvPr id="3" name="TextBox 2">
            <a:extLst>
              <a:ext uri="{FF2B5EF4-FFF2-40B4-BE49-F238E27FC236}">
                <a16:creationId xmlns:a16="http://schemas.microsoft.com/office/drawing/2014/main" id="{E2E4DA61-91AE-4F5C-A09F-4A3FE6E78BDD}"/>
              </a:ext>
            </a:extLst>
          </p:cNvPr>
          <p:cNvSpPr txBox="1"/>
          <p:nvPr/>
        </p:nvSpPr>
        <p:spPr>
          <a:xfrm>
            <a:off x="683568" y="2060848"/>
            <a:ext cx="7416824" cy="1754326"/>
          </a:xfrm>
          <a:prstGeom prst="rect">
            <a:avLst/>
          </a:prstGeom>
          <a:noFill/>
        </p:spPr>
        <p:txBody>
          <a:bodyPr wrap="square" rtlCol="0">
            <a:spAutoFit/>
          </a:bodyPr>
          <a:lstStyle/>
          <a:p>
            <a:r>
              <a:rPr lang="en-US" dirty="0"/>
              <a:t>10-20% van </a:t>
            </a:r>
            <a:r>
              <a:rPr lang="en-US" dirty="0" err="1"/>
              <a:t>klinische</a:t>
            </a:r>
            <a:r>
              <a:rPr lang="en-US" dirty="0"/>
              <a:t> </a:t>
            </a:r>
            <a:r>
              <a:rPr lang="en-US" dirty="0" err="1"/>
              <a:t>patienten</a:t>
            </a:r>
            <a:r>
              <a:rPr lang="en-US" dirty="0"/>
              <a:t> heft </a:t>
            </a:r>
            <a:r>
              <a:rPr lang="en-US" dirty="0" err="1"/>
              <a:t>een</a:t>
            </a:r>
            <a:r>
              <a:rPr lang="en-US" dirty="0"/>
              <a:t> AB-</a:t>
            </a:r>
            <a:r>
              <a:rPr lang="en-US" dirty="0" err="1"/>
              <a:t>allergieregistratie</a:t>
            </a:r>
            <a:endParaRPr lang="en-US" dirty="0"/>
          </a:p>
          <a:p>
            <a:endParaRPr lang="en-US" dirty="0"/>
          </a:p>
          <a:p>
            <a:r>
              <a:rPr lang="en-US" dirty="0" err="1"/>
              <a:t>Nadelen</a:t>
            </a:r>
            <a:r>
              <a:rPr lang="en-US" dirty="0"/>
              <a:t>:</a:t>
            </a:r>
          </a:p>
          <a:p>
            <a:pPr marL="742950" lvl="1" indent="-285750">
              <a:buFont typeface="Arial" panose="020B0604020202020204" pitchFamily="34" charset="0"/>
              <a:buChar char="•"/>
            </a:pPr>
            <a:r>
              <a:rPr lang="en-US" dirty="0"/>
              <a:t>Minder </a:t>
            </a:r>
            <a:r>
              <a:rPr lang="en-US" dirty="0" err="1"/>
              <a:t>effectieve</a:t>
            </a:r>
            <a:r>
              <a:rPr lang="en-US" dirty="0"/>
              <a:t> </a:t>
            </a:r>
            <a:r>
              <a:rPr lang="en-US" dirty="0" err="1"/>
              <a:t>therapie</a:t>
            </a:r>
            <a:endParaRPr lang="en-US" dirty="0"/>
          </a:p>
          <a:p>
            <a:pPr marL="742950" lvl="1" indent="-285750">
              <a:buFont typeface="Arial" panose="020B0604020202020204" pitchFamily="34" charset="0"/>
              <a:buChar char="•"/>
            </a:pPr>
            <a:r>
              <a:rPr lang="en-US" dirty="0"/>
              <a:t>Meer </a:t>
            </a:r>
            <a:r>
              <a:rPr lang="en-US" dirty="0" err="1"/>
              <a:t>toxiciteit</a:t>
            </a:r>
            <a:endParaRPr lang="en-US" dirty="0"/>
          </a:p>
          <a:p>
            <a:pPr marL="742950" lvl="1" indent="-285750">
              <a:buFont typeface="Arial" panose="020B0604020202020204" pitchFamily="34" charset="0"/>
              <a:buChar char="•"/>
            </a:pPr>
            <a:r>
              <a:rPr lang="en-US" dirty="0"/>
              <a:t>Meer </a:t>
            </a:r>
            <a:r>
              <a:rPr lang="en-US" dirty="0" err="1"/>
              <a:t>resistentie</a:t>
            </a:r>
            <a:r>
              <a:rPr lang="en-US" dirty="0"/>
              <a:t> </a:t>
            </a:r>
            <a:endParaRPr lang="nl-NL" dirty="0"/>
          </a:p>
        </p:txBody>
      </p:sp>
      <p:pic>
        <p:nvPicPr>
          <p:cNvPr id="5" name="Content Placeholder 4">
            <a:extLst>
              <a:ext uri="{FF2B5EF4-FFF2-40B4-BE49-F238E27FC236}">
                <a16:creationId xmlns:a16="http://schemas.microsoft.com/office/drawing/2014/main" id="{C1DE7E2D-A23B-4508-B3DF-957CB40E7A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0994" y="2060848"/>
            <a:ext cx="7863832" cy="4128512"/>
          </a:xfrm>
        </p:spPr>
      </p:pic>
    </p:spTree>
    <p:extLst>
      <p:ext uri="{BB962C8B-B14F-4D97-AF65-F5344CB8AC3E}">
        <p14:creationId xmlns:p14="http://schemas.microsoft.com/office/powerpoint/2010/main" val="256584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D7FF-D203-4B4C-A208-9CD9F6C3C8D6}"/>
              </a:ext>
            </a:extLst>
          </p:cNvPr>
          <p:cNvSpPr>
            <a:spLocks noGrp="1"/>
          </p:cNvSpPr>
          <p:nvPr>
            <p:ph type="title"/>
          </p:nvPr>
        </p:nvSpPr>
        <p:spPr/>
        <p:txBody>
          <a:bodyPr/>
          <a:lstStyle/>
          <a:p>
            <a:pPr algn="ctr"/>
            <a:r>
              <a:rPr lang="en-US" dirty="0"/>
              <a:t>Het </a:t>
            </a:r>
            <a:r>
              <a:rPr lang="en-US" dirty="0" err="1"/>
              <a:t>probleem</a:t>
            </a:r>
            <a:endParaRPr lang="nl-NL" dirty="0"/>
          </a:p>
        </p:txBody>
      </p:sp>
      <p:graphicFrame>
        <p:nvGraphicFramePr>
          <p:cNvPr id="6" name="Table 5">
            <a:extLst>
              <a:ext uri="{FF2B5EF4-FFF2-40B4-BE49-F238E27FC236}">
                <a16:creationId xmlns:a16="http://schemas.microsoft.com/office/drawing/2014/main" id="{CF2E9454-33C2-493C-B44E-2F8E95AC65B7}"/>
              </a:ext>
            </a:extLst>
          </p:cNvPr>
          <p:cNvGraphicFramePr>
            <a:graphicFrameLocks noGrp="1"/>
          </p:cNvGraphicFramePr>
          <p:nvPr>
            <p:extLst>
              <p:ext uri="{D42A27DB-BD31-4B8C-83A1-F6EECF244321}">
                <p14:modId xmlns:p14="http://schemas.microsoft.com/office/powerpoint/2010/main" val="2533677597"/>
              </p:ext>
            </p:extLst>
          </p:nvPr>
        </p:nvGraphicFramePr>
        <p:xfrm>
          <a:off x="538722" y="3182039"/>
          <a:ext cx="3672408" cy="2377440"/>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1485267364"/>
                    </a:ext>
                  </a:extLst>
                </a:gridCol>
              </a:tblGrid>
              <a:tr h="0">
                <a:tc>
                  <a:txBody>
                    <a:bodyPr/>
                    <a:lstStyle/>
                    <a:p>
                      <a:pPr algn="ctr"/>
                      <a:r>
                        <a:rPr lang="en-US" dirty="0"/>
                        <a:t>Patient</a:t>
                      </a:r>
                      <a:endParaRPr lang="nl-NL" dirty="0"/>
                    </a:p>
                  </a:txBody>
                  <a:tcPr>
                    <a:solidFill>
                      <a:schemeClr val="accent1"/>
                    </a:solidFill>
                  </a:tcPr>
                </a:tc>
                <a:extLst>
                  <a:ext uri="{0D108BD9-81ED-4DB2-BD59-A6C34878D82A}">
                    <a16:rowId xmlns:a16="http://schemas.microsoft.com/office/drawing/2014/main" val="865383496"/>
                  </a:ext>
                </a:extLst>
              </a:tr>
              <a:tr h="1873147">
                <a:tc>
                  <a:txBody>
                    <a:bodyPr/>
                    <a:lstStyle/>
                    <a:p>
                      <a:pPr algn="ctr"/>
                      <a:r>
                        <a:rPr lang="en-US" dirty="0"/>
                        <a:t>Minder </a:t>
                      </a:r>
                      <a:r>
                        <a:rPr lang="en-US" dirty="0" err="1"/>
                        <a:t>effectieve</a:t>
                      </a:r>
                      <a:r>
                        <a:rPr lang="en-US" dirty="0"/>
                        <a:t> AB </a:t>
                      </a:r>
                      <a:r>
                        <a:rPr lang="en-US" dirty="0" err="1"/>
                        <a:t>opties</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Meer post-</a:t>
                      </a:r>
                      <a:r>
                        <a:rPr lang="en-US" dirty="0" err="1"/>
                        <a:t>operatieve</a:t>
                      </a:r>
                      <a:r>
                        <a:rPr lang="en-US" dirty="0"/>
                        <a:t> </a:t>
                      </a:r>
                      <a:r>
                        <a:rPr lang="en-US" dirty="0" err="1"/>
                        <a:t>infecties</a:t>
                      </a:r>
                      <a:endParaRPr lang="nl-NL" dirty="0"/>
                    </a:p>
                    <a:p>
                      <a:pPr algn="ctr"/>
                      <a:endParaRPr lang="en-US" dirty="0"/>
                    </a:p>
                    <a:p>
                      <a:pPr algn="ctr"/>
                      <a:r>
                        <a:rPr lang="en-US" dirty="0"/>
                        <a:t>Meer </a:t>
                      </a:r>
                      <a:r>
                        <a:rPr lang="en-US" dirty="0" err="1"/>
                        <a:t>toxiciteit</a:t>
                      </a:r>
                      <a:endParaRPr lang="en-US" dirty="0"/>
                    </a:p>
                    <a:p>
                      <a:pPr algn="ctr"/>
                      <a:endParaRPr lang="en-US" dirty="0"/>
                    </a:p>
                    <a:p>
                      <a:pPr algn="ctr"/>
                      <a:r>
                        <a:rPr lang="en-US" dirty="0"/>
                        <a:t>Meer </a:t>
                      </a:r>
                      <a:r>
                        <a:rPr lang="en-US" dirty="0" err="1"/>
                        <a:t>Clostridioides</a:t>
                      </a:r>
                      <a:r>
                        <a:rPr lang="en-US" dirty="0"/>
                        <a:t> </a:t>
                      </a:r>
                      <a:r>
                        <a:rPr lang="en-US" dirty="0" err="1"/>
                        <a:t>infecties</a:t>
                      </a:r>
                      <a:endParaRPr lang="en-US" dirty="0"/>
                    </a:p>
                    <a:p>
                      <a:pPr algn="ctr"/>
                      <a:endParaRPr lang="en-US" dirty="0"/>
                    </a:p>
                  </a:txBody>
                  <a:tcPr/>
                </a:tc>
                <a:extLst>
                  <a:ext uri="{0D108BD9-81ED-4DB2-BD59-A6C34878D82A}">
                    <a16:rowId xmlns:a16="http://schemas.microsoft.com/office/drawing/2014/main" val="1432016632"/>
                  </a:ext>
                </a:extLst>
              </a:tr>
            </a:tbl>
          </a:graphicData>
        </a:graphic>
      </p:graphicFrame>
      <p:graphicFrame>
        <p:nvGraphicFramePr>
          <p:cNvPr id="7" name="Table 6">
            <a:extLst>
              <a:ext uri="{FF2B5EF4-FFF2-40B4-BE49-F238E27FC236}">
                <a16:creationId xmlns:a16="http://schemas.microsoft.com/office/drawing/2014/main" id="{F7AE7584-20D8-4AF4-B4CB-056A51B0D210}"/>
              </a:ext>
            </a:extLst>
          </p:cNvPr>
          <p:cNvGraphicFramePr>
            <a:graphicFrameLocks noGrp="1"/>
          </p:cNvGraphicFramePr>
          <p:nvPr>
            <p:extLst>
              <p:ext uri="{D42A27DB-BD31-4B8C-83A1-F6EECF244321}">
                <p14:modId xmlns:p14="http://schemas.microsoft.com/office/powerpoint/2010/main" val="1874635971"/>
              </p:ext>
            </p:extLst>
          </p:nvPr>
        </p:nvGraphicFramePr>
        <p:xfrm>
          <a:off x="4727990" y="3166149"/>
          <a:ext cx="2821461" cy="2350389"/>
        </p:xfrm>
        <a:graphic>
          <a:graphicData uri="http://schemas.openxmlformats.org/drawingml/2006/table">
            <a:tbl>
              <a:tblPr firstRow="1" bandRow="1">
                <a:tableStyleId>{5C22544A-7EE6-4342-B048-85BDC9FD1C3A}</a:tableStyleId>
              </a:tblPr>
              <a:tblGrid>
                <a:gridCol w="2821461">
                  <a:extLst>
                    <a:ext uri="{9D8B030D-6E8A-4147-A177-3AD203B41FA5}">
                      <a16:colId xmlns:a16="http://schemas.microsoft.com/office/drawing/2014/main" val="1485267364"/>
                    </a:ext>
                  </a:extLst>
                </a:gridCol>
              </a:tblGrid>
              <a:tr h="0">
                <a:tc>
                  <a:txBody>
                    <a:bodyPr/>
                    <a:lstStyle/>
                    <a:p>
                      <a:pPr algn="ctr"/>
                      <a:r>
                        <a:rPr lang="en-US" dirty="0" err="1"/>
                        <a:t>Maatschappij</a:t>
                      </a:r>
                      <a:endParaRPr lang="nl-NL" dirty="0"/>
                    </a:p>
                  </a:txBody>
                  <a:tcPr/>
                </a:tc>
                <a:extLst>
                  <a:ext uri="{0D108BD9-81ED-4DB2-BD59-A6C34878D82A}">
                    <a16:rowId xmlns:a16="http://schemas.microsoft.com/office/drawing/2014/main" val="865383496"/>
                  </a:ext>
                </a:extLst>
              </a:tr>
              <a:tr h="1984629">
                <a:tc>
                  <a:txBody>
                    <a:bodyPr/>
                    <a:lstStyle/>
                    <a:p>
                      <a:pPr algn="ctr"/>
                      <a:r>
                        <a:rPr lang="en-US" dirty="0" err="1"/>
                        <a:t>Antibiotica</a:t>
                      </a:r>
                      <a:r>
                        <a:rPr lang="en-US" dirty="0"/>
                        <a:t> </a:t>
                      </a:r>
                      <a:r>
                        <a:rPr lang="en-US" dirty="0" err="1"/>
                        <a:t>resistentie</a:t>
                      </a:r>
                      <a:endParaRPr lang="en-US" dirty="0"/>
                    </a:p>
                    <a:p>
                      <a:pPr algn="ctr"/>
                      <a:endParaRPr lang="en-US" dirty="0"/>
                    </a:p>
                    <a:p>
                      <a:pPr algn="ctr"/>
                      <a:r>
                        <a:rPr lang="en-US" dirty="0" err="1"/>
                        <a:t>Hogere</a:t>
                      </a:r>
                      <a:r>
                        <a:rPr lang="en-US" dirty="0"/>
                        <a:t> </a:t>
                      </a:r>
                      <a:r>
                        <a:rPr lang="en-US" dirty="0" err="1"/>
                        <a:t>kosten</a:t>
                      </a:r>
                      <a:endParaRPr lang="en-US" dirty="0"/>
                    </a:p>
                    <a:p>
                      <a:pPr algn="ctr"/>
                      <a:endParaRPr lang="en-US" dirty="0"/>
                    </a:p>
                    <a:p>
                      <a:pPr algn="ctr"/>
                      <a:r>
                        <a:rPr lang="en-US" dirty="0" err="1"/>
                        <a:t>Langere</a:t>
                      </a:r>
                      <a:r>
                        <a:rPr lang="en-US" dirty="0"/>
                        <a:t> </a:t>
                      </a:r>
                      <a:r>
                        <a:rPr lang="en-US" dirty="0" err="1"/>
                        <a:t>ziekenhuisopnames</a:t>
                      </a:r>
                      <a:endParaRPr lang="nl-NL" dirty="0"/>
                    </a:p>
                  </a:txBody>
                  <a:tcPr/>
                </a:tc>
                <a:extLst>
                  <a:ext uri="{0D108BD9-81ED-4DB2-BD59-A6C34878D82A}">
                    <a16:rowId xmlns:a16="http://schemas.microsoft.com/office/drawing/2014/main" val="1432016632"/>
                  </a:ext>
                </a:extLst>
              </a:tr>
            </a:tbl>
          </a:graphicData>
        </a:graphic>
      </p:graphicFrame>
      <p:graphicFrame>
        <p:nvGraphicFramePr>
          <p:cNvPr id="11" name="Table 10">
            <a:extLst>
              <a:ext uri="{FF2B5EF4-FFF2-40B4-BE49-F238E27FC236}">
                <a16:creationId xmlns:a16="http://schemas.microsoft.com/office/drawing/2014/main" id="{84E01E0E-C879-4A7D-81CA-6932B7C2834F}"/>
              </a:ext>
            </a:extLst>
          </p:cNvPr>
          <p:cNvGraphicFramePr>
            <a:graphicFrameLocks noGrp="1"/>
          </p:cNvGraphicFramePr>
          <p:nvPr>
            <p:extLst>
              <p:ext uri="{D42A27DB-BD31-4B8C-83A1-F6EECF244321}">
                <p14:modId xmlns:p14="http://schemas.microsoft.com/office/powerpoint/2010/main" val="3811038157"/>
              </p:ext>
            </p:extLst>
          </p:nvPr>
        </p:nvGraphicFramePr>
        <p:xfrm>
          <a:off x="868983" y="1845567"/>
          <a:ext cx="7071592" cy="365760"/>
        </p:xfrm>
        <a:graphic>
          <a:graphicData uri="http://schemas.openxmlformats.org/drawingml/2006/table">
            <a:tbl>
              <a:tblPr firstRow="1" bandRow="1">
                <a:tableStyleId>{5C22544A-7EE6-4342-B048-85BDC9FD1C3A}</a:tableStyleId>
              </a:tblPr>
              <a:tblGrid>
                <a:gridCol w="7071592">
                  <a:extLst>
                    <a:ext uri="{9D8B030D-6E8A-4147-A177-3AD203B41FA5}">
                      <a16:colId xmlns:a16="http://schemas.microsoft.com/office/drawing/2014/main" val="1485267364"/>
                    </a:ext>
                  </a:extLst>
                </a:gridCol>
              </a:tblGrid>
              <a:tr h="0">
                <a:tc>
                  <a:txBody>
                    <a:bodyPr/>
                    <a:lstStyle/>
                    <a:p>
                      <a:pPr algn="ctr"/>
                      <a:r>
                        <a:rPr lang="en-US" dirty="0"/>
                        <a:t>(</a:t>
                      </a:r>
                      <a:r>
                        <a:rPr lang="en-US" dirty="0" err="1"/>
                        <a:t>onjuiste</a:t>
                      </a:r>
                      <a:r>
                        <a:rPr lang="en-US" dirty="0"/>
                        <a:t>) </a:t>
                      </a:r>
                      <a:r>
                        <a:rPr lang="en-US" dirty="0" err="1"/>
                        <a:t>antibiotica</a:t>
                      </a:r>
                      <a:r>
                        <a:rPr lang="en-US" dirty="0"/>
                        <a:t> </a:t>
                      </a:r>
                      <a:r>
                        <a:rPr lang="en-US" dirty="0" err="1"/>
                        <a:t>allergie</a:t>
                      </a:r>
                      <a:r>
                        <a:rPr lang="en-US" dirty="0"/>
                        <a:t> labels</a:t>
                      </a:r>
                      <a:endParaRPr lang="nl-NL" dirty="0"/>
                    </a:p>
                  </a:txBody>
                  <a:tcPr/>
                </a:tc>
                <a:extLst>
                  <a:ext uri="{0D108BD9-81ED-4DB2-BD59-A6C34878D82A}">
                    <a16:rowId xmlns:a16="http://schemas.microsoft.com/office/drawing/2014/main" val="865383496"/>
                  </a:ext>
                </a:extLst>
              </a:tr>
            </a:tbl>
          </a:graphicData>
        </a:graphic>
      </p:graphicFrame>
      <p:sp>
        <p:nvSpPr>
          <p:cNvPr id="12" name="Arrow: Down 11">
            <a:extLst>
              <a:ext uri="{FF2B5EF4-FFF2-40B4-BE49-F238E27FC236}">
                <a16:creationId xmlns:a16="http://schemas.microsoft.com/office/drawing/2014/main" id="{3CD00C5E-DD92-458A-8AB0-EB1811C3F807}"/>
              </a:ext>
            </a:extLst>
          </p:cNvPr>
          <p:cNvSpPr/>
          <p:nvPr/>
        </p:nvSpPr>
        <p:spPr>
          <a:xfrm>
            <a:off x="4199987" y="5299607"/>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Arrow: Down 12">
            <a:extLst>
              <a:ext uri="{FF2B5EF4-FFF2-40B4-BE49-F238E27FC236}">
                <a16:creationId xmlns:a16="http://schemas.microsoft.com/office/drawing/2014/main" id="{B3D1ED1E-364F-4A48-818E-3FE40236EF85}"/>
              </a:ext>
            </a:extLst>
          </p:cNvPr>
          <p:cNvSpPr/>
          <p:nvPr/>
        </p:nvSpPr>
        <p:spPr>
          <a:xfrm>
            <a:off x="2079489" y="2319119"/>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Arrow: Down 13">
            <a:extLst>
              <a:ext uri="{FF2B5EF4-FFF2-40B4-BE49-F238E27FC236}">
                <a16:creationId xmlns:a16="http://schemas.microsoft.com/office/drawing/2014/main" id="{7A08203C-30FD-4DA0-9D08-2730C6CB8163}"/>
              </a:ext>
            </a:extLst>
          </p:cNvPr>
          <p:cNvSpPr/>
          <p:nvPr/>
        </p:nvSpPr>
        <p:spPr>
          <a:xfrm>
            <a:off x="5796136" y="2328698"/>
            <a:ext cx="43204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15" name="Table 14">
            <a:extLst>
              <a:ext uri="{FF2B5EF4-FFF2-40B4-BE49-F238E27FC236}">
                <a16:creationId xmlns:a16="http://schemas.microsoft.com/office/drawing/2014/main" id="{2DDD62C1-AD20-40C0-B7DF-00E9F15DBDD0}"/>
              </a:ext>
            </a:extLst>
          </p:cNvPr>
          <p:cNvGraphicFramePr>
            <a:graphicFrameLocks noGrp="1"/>
          </p:cNvGraphicFramePr>
          <p:nvPr/>
        </p:nvGraphicFramePr>
        <p:xfrm>
          <a:off x="884784" y="6093296"/>
          <a:ext cx="7071592" cy="365760"/>
        </p:xfrm>
        <a:graphic>
          <a:graphicData uri="http://schemas.openxmlformats.org/drawingml/2006/table">
            <a:tbl>
              <a:tblPr firstRow="1" bandRow="1">
                <a:tableStyleId>{5C22544A-7EE6-4342-B048-85BDC9FD1C3A}</a:tableStyleId>
              </a:tblPr>
              <a:tblGrid>
                <a:gridCol w="7071592">
                  <a:extLst>
                    <a:ext uri="{9D8B030D-6E8A-4147-A177-3AD203B41FA5}">
                      <a16:colId xmlns:a16="http://schemas.microsoft.com/office/drawing/2014/main" val="1485267364"/>
                    </a:ext>
                  </a:extLst>
                </a:gridCol>
              </a:tblGrid>
              <a:tr h="0">
                <a:tc>
                  <a:txBody>
                    <a:bodyPr/>
                    <a:lstStyle/>
                    <a:p>
                      <a:r>
                        <a:rPr lang="en-US" dirty="0"/>
                        <a:t>Goede </a:t>
                      </a:r>
                      <a:r>
                        <a:rPr lang="en-US" dirty="0" err="1"/>
                        <a:t>allergie</a:t>
                      </a:r>
                      <a:r>
                        <a:rPr lang="en-US" dirty="0"/>
                        <a:t> assessment </a:t>
                      </a:r>
                      <a:r>
                        <a:rPr lang="en-US" dirty="0">
                          <a:sym typeface="Wingdings" panose="05000000000000000000" pitchFamily="2" charset="2"/>
                        </a:rPr>
                        <a:t> </a:t>
                      </a:r>
                      <a:r>
                        <a:rPr lang="en-US" dirty="0" err="1">
                          <a:sym typeface="Wingdings" panose="05000000000000000000" pitchFamily="2" charset="2"/>
                        </a:rPr>
                        <a:t>delabeling</a:t>
                      </a:r>
                      <a:r>
                        <a:rPr lang="en-US" dirty="0">
                          <a:sym typeface="Wingdings" panose="05000000000000000000" pitchFamily="2" charset="2"/>
                        </a:rPr>
                        <a:t> </a:t>
                      </a:r>
                      <a:r>
                        <a:rPr lang="en-US" dirty="0" err="1">
                          <a:sym typeface="Wingdings" panose="05000000000000000000" pitchFamily="2" charset="2"/>
                        </a:rPr>
                        <a:t>mogelijk</a:t>
                      </a:r>
                      <a:r>
                        <a:rPr lang="en-US" dirty="0">
                          <a:sym typeface="Wingdings" panose="05000000000000000000" pitchFamily="2" charset="2"/>
                        </a:rPr>
                        <a:t> in &gt;95%</a:t>
                      </a:r>
                      <a:endParaRPr lang="nl-NL" dirty="0"/>
                    </a:p>
                  </a:txBody>
                  <a:tcPr/>
                </a:tc>
                <a:extLst>
                  <a:ext uri="{0D108BD9-81ED-4DB2-BD59-A6C34878D82A}">
                    <a16:rowId xmlns:a16="http://schemas.microsoft.com/office/drawing/2014/main" val="865383496"/>
                  </a:ext>
                </a:extLst>
              </a:tr>
            </a:tbl>
          </a:graphicData>
        </a:graphic>
      </p:graphicFrame>
    </p:spTree>
    <p:extLst>
      <p:ext uri="{BB962C8B-B14F-4D97-AF65-F5344CB8AC3E}">
        <p14:creationId xmlns:p14="http://schemas.microsoft.com/office/powerpoint/2010/main" val="288409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5811D-C86B-4707-9643-39C9683027FF}"/>
              </a:ext>
            </a:extLst>
          </p:cNvPr>
          <p:cNvSpPr>
            <a:spLocks noGrp="1"/>
          </p:cNvSpPr>
          <p:nvPr>
            <p:ph type="title"/>
          </p:nvPr>
        </p:nvSpPr>
        <p:spPr/>
        <p:txBody>
          <a:bodyPr/>
          <a:lstStyle/>
          <a:p>
            <a:r>
              <a:rPr lang="en-US" dirty="0"/>
              <a:t>Wat </a:t>
            </a:r>
            <a:r>
              <a:rPr lang="en-US" dirty="0" err="1"/>
              <a:t>moeten</a:t>
            </a:r>
            <a:r>
              <a:rPr lang="en-US" dirty="0"/>
              <a:t> we </a:t>
            </a:r>
            <a:r>
              <a:rPr lang="en-US" dirty="0" err="1"/>
              <a:t>weten</a:t>
            </a:r>
            <a:r>
              <a:rPr lang="en-US" dirty="0"/>
              <a:t>? </a:t>
            </a:r>
            <a:endParaRPr lang="nl-NL" dirty="0"/>
          </a:p>
        </p:txBody>
      </p:sp>
      <p:sp>
        <p:nvSpPr>
          <p:cNvPr id="3" name="Content Placeholder 2">
            <a:extLst>
              <a:ext uri="{FF2B5EF4-FFF2-40B4-BE49-F238E27FC236}">
                <a16:creationId xmlns:a16="http://schemas.microsoft.com/office/drawing/2014/main" id="{843B48F5-A0D9-44A3-BFE1-12517ECDE223}"/>
              </a:ext>
            </a:extLst>
          </p:cNvPr>
          <p:cNvSpPr>
            <a:spLocks noGrp="1"/>
          </p:cNvSpPr>
          <p:nvPr>
            <p:ph idx="1"/>
          </p:nvPr>
        </p:nvSpPr>
        <p:spPr/>
        <p:txBody>
          <a:bodyPr>
            <a:normAutofit/>
          </a:bodyPr>
          <a:lstStyle/>
          <a:p>
            <a:r>
              <a:rPr lang="en-US" b="1" dirty="0"/>
              <a:t>Type</a:t>
            </a:r>
            <a:r>
              <a:rPr lang="en-US" dirty="0"/>
              <a:t> </a:t>
            </a:r>
            <a:r>
              <a:rPr lang="en-US" dirty="0" err="1"/>
              <a:t>allergie</a:t>
            </a:r>
            <a:r>
              <a:rPr lang="en-US" dirty="0"/>
              <a:t>: </a:t>
            </a:r>
            <a:r>
              <a:rPr lang="en-US" dirty="0" err="1"/>
              <a:t>vertraagd</a:t>
            </a:r>
            <a:r>
              <a:rPr lang="en-US" dirty="0"/>
              <a:t> of </a:t>
            </a:r>
            <a:r>
              <a:rPr lang="en-US" dirty="0" err="1"/>
              <a:t>acuut</a:t>
            </a:r>
            <a:endParaRPr lang="en-US" dirty="0"/>
          </a:p>
          <a:p>
            <a:r>
              <a:rPr lang="en-US" b="1" dirty="0"/>
              <a:t>Ernst</a:t>
            </a:r>
            <a:r>
              <a:rPr lang="en-US" dirty="0"/>
              <a:t>: mild of </a:t>
            </a:r>
            <a:r>
              <a:rPr lang="en-US" dirty="0" err="1"/>
              <a:t>ernstig</a:t>
            </a:r>
            <a:endParaRPr lang="en-US" dirty="0"/>
          </a:p>
          <a:p>
            <a:r>
              <a:rPr lang="en-US" b="1" dirty="0" err="1"/>
              <a:t>Wanneer</a:t>
            </a:r>
            <a:r>
              <a:rPr lang="en-US" dirty="0"/>
              <a:t>: &gt;1 </a:t>
            </a:r>
            <a:r>
              <a:rPr lang="en-US" dirty="0" err="1"/>
              <a:t>jaar</a:t>
            </a:r>
            <a:r>
              <a:rPr lang="en-US" dirty="0"/>
              <a:t> </a:t>
            </a:r>
            <a:r>
              <a:rPr lang="en-US" dirty="0" err="1"/>
              <a:t>geleden</a:t>
            </a:r>
            <a:r>
              <a:rPr lang="en-US" dirty="0"/>
              <a:t>, &gt; 5 </a:t>
            </a:r>
            <a:r>
              <a:rPr lang="en-US" dirty="0" err="1"/>
              <a:t>jaar</a:t>
            </a:r>
            <a:r>
              <a:rPr lang="en-US" dirty="0"/>
              <a:t> </a:t>
            </a:r>
            <a:r>
              <a:rPr lang="en-US" dirty="0" err="1"/>
              <a:t>geleden</a:t>
            </a:r>
            <a:endParaRPr lang="en-US" dirty="0"/>
          </a:p>
          <a:p>
            <a:pPr marL="457200" lvl="1" indent="0">
              <a:buNone/>
            </a:pPr>
            <a:endParaRPr lang="en-US" dirty="0"/>
          </a:p>
        </p:txBody>
      </p:sp>
      <p:pic>
        <p:nvPicPr>
          <p:cNvPr id="4" name="Picture 3">
            <a:extLst>
              <a:ext uri="{FF2B5EF4-FFF2-40B4-BE49-F238E27FC236}">
                <a16:creationId xmlns:a16="http://schemas.microsoft.com/office/drawing/2014/main" id="{35BD8BF7-2552-4092-B353-8B711BF23A09}"/>
              </a:ext>
            </a:extLst>
          </p:cNvPr>
          <p:cNvPicPr>
            <a:picLocks noChangeAspect="1"/>
          </p:cNvPicPr>
          <p:nvPr/>
        </p:nvPicPr>
        <p:blipFill>
          <a:blip r:embed="rId2"/>
          <a:stretch>
            <a:fillRect/>
          </a:stretch>
        </p:blipFill>
        <p:spPr>
          <a:xfrm>
            <a:off x="971600" y="3902805"/>
            <a:ext cx="6526362" cy="1642195"/>
          </a:xfrm>
          <a:prstGeom prst="rect">
            <a:avLst/>
          </a:prstGeom>
        </p:spPr>
      </p:pic>
    </p:spTree>
    <p:extLst>
      <p:ext uri="{BB962C8B-B14F-4D97-AF65-F5344CB8AC3E}">
        <p14:creationId xmlns:p14="http://schemas.microsoft.com/office/powerpoint/2010/main" val="959987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F65B-4EE9-4BCB-88A8-4E8146FC98EF}"/>
              </a:ext>
            </a:extLst>
          </p:cNvPr>
          <p:cNvSpPr>
            <a:spLocks noGrp="1"/>
          </p:cNvSpPr>
          <p:nvPr>
            <p:ph type="title"/>
          </p:nvPr>
        </p:nvSpPr>
        <p:spPr/>
        <p:txBody>
          <a:bodyPr/>
          <a:lstStyle/>
          <a:p>
            <a:endParaRPr lang="nl-NL"/>
          </a:p>
        </p:txBody>
      </p:sp>
      <p:sp>
        <p:nvSpPr>
          <p:cNvPr id="14" name="Content Placeholder 13">
            <a:extLst>
              <a:ext uri="{FF2B5EF4-FFF2-40B4-BE49-F238E27FC236}">
                <a16:creationId xmlns:a16="http://schemas.microsoft.com/office/drawing/2014/main" id="{5505DA91-7993-40A2-A7C9-554B52527576}"/>
              </a:ext>
            </a:extLst>
          </p:cNvPr>
          <p:cNvSpPr>
            <a:spLocks noGrp="1"/>
          </p:cNvSpPr>
          <p:nvPr>
            <p:ph idx="1"/>
          </p:nvPr>
        </p:nvSpPr>
        <p:spPr/>
        <p:txBody>
          <a:bodyPr/>
          <a:lstStyle/>
          <a:p>
            <a:endParaRPr lang="nl-NL"/>
          </a:p>
        </p:txBody>
      </p:sp>
      <p:pic>
        <p:nvPicPr>
          <p:cNvPr id="16" name="Picture 15">
            <a:extLst>
              <a:ext uri="{FF2B5EF4-FFF2-40B4-BE49-F238E27FC236}">
                <a16:creationId xmlns:a16="http://schemas.microsoft.com/office/drawing/2014/main" id="{3F3B942B-D5BE-46BC-ADBD-86838E1676EA}"/>
              </a:ext>
            </a:extLst>
          </p:cNvPr>
          <p:cNvPicPr>
            <a:picLocks noChangeAspect="1"/>
          </p:cNvPicPr>
          <p:nvPr/>
        </p:nvPicPr>
        <p:blipFill>
          <a:blip r:embed="rId3"/>
          <a:stretch>
            <a:fillRect/>
          </a:stretch>
        </p:blipFill>
        <p:spPr>
          <a:xfrm>
            <a:off x="0" y="1036805"/>
            <a:ext cx="9962245" cy="5525279"/>
          </a:xfrm>
          <a:prstGeom prst="rect">
            <a:avLst/>
          </a:prstGeom>
        </p:spPr>
      </p:pic>
      <p:sp>
        <p:nvSpPr>
          <p:cNvPr id="20" name="Arrow: Right 19">
            <a:extLst>
              <a:ext uri="{FF2B5EF4-FFF2-40B4-BE49-F238E27FC236}">
                <a16:creationId xmlns:a16="http://schemas.microsoft.com/office/drawing/2014/main" id="{19FB2D7B-7AE1-4D23-A912-489E7B7F4593}"/>
              </a:ext>
            </a:extLst>
          </p:cNvPr>
          <p:cNvSpPr/>
          <p:nvPr/>
        </p:nvSpPr>
        <p:spPr>
          <a:xfrm>
            <a:off x="-59996" y="3246178"/>
            <a:ext cx="100811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Arrow: Right 20">
            <a:extLst>
              <a:ext uri="{FF2B5EF4-FFF2-40B4-BE49-F238E27FC236}">
                <a16:creationId xmlns:a16="http://schemas.microsoft.com/office/drawing/2014/main" id="{F6171B53-2368-4890-8CCB-5A282F3F0247}"/>
              </a:ext>
            </a:extLst>
          </p:cNvPr>
          <p:cNvSpPr/>
          <p:nvPr/>
        </p:nvSpPr>
        <p:spPr>
          <a:xfrm>
            <a:off x="-684584" y="3640702"/>
            <a:ext cx="100811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Arrow: Right 21">
            <a:extLst>
              <a:ext uri="{FF2B5EF4-FFF2-40B4-BE49-F238E27FC236}">
                <a16:creationId xmlns:a16="http://schemas.microsoft.com/office/drawing/2014/main" id="{A720D78B-F449-4E95-92BF-902CCD4C5203}"/>
              </a:ext>
            </a:extLst>
          </p:cNvPr>
          <p:cNvSpPr/>
          <p:nvPr/>
        </p:nvSpPr>
        <p:spPr>
          <a:xfrm>
            <a:off x="444060" y="2494416"/>
            <a:ext cx="1008112" cy="360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val 2">
            <a:extLst>
              <a:ext uri="{FF2B5EF4-FFF2-40B4-BE49-F238E27FC236}">
                <a16:creationId xmlns:a16="http://schemas.microsoft.com/office/drawing/2014/main" id="{5DC7EF79-A5E5-4EC1-8ABC-C33473625A83}"/>
              </a:ext>
            </a:extLst>
          </p:cNvPr>
          <p:cNvSpPr/>
          <p:nvPr/>
        </p:nvSpPr>
        <p:spPr>
          <a:xfrm>
            <a:off x="2111716" y="2276872"/>
            <a:ext cx="1440160" cy="676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l 8">
            <a:extLst>
              <a:ext uri="{FF2B5EF4-FFF2-40B4-BE49-F238E27FC236}">
                <a16:creationId xmlns:a16="http://schemas.microsoft.com/office/drawing/2014/main" id="{5860F65A-DC82-4E65-8D49-AFE7F43C51A6}"/>
              </a:ext>
            </a:extLst>
          </p:cNvPr>
          <p:cNvSpPr/>
          <p:nvPr/>
        </p:nvSpPr>
        <p:spPr>
          <a:xfrm>
            <a:off x="6804248" y="2276872"/>
            <a:ext cx="1440160" cy="676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l 9">
            <a:extLst>
              <a:ext uri="{FF2B5EF4-FFF2-40B4-BE49-F238E27FC236}">
                <a16:creationId xmlns:a16="http://schemas.microsoft.com/office/drawing/2014/main" id="{1288F265-46B3-41B2-8D54-A0DCFF385B42}"/>
              </a:ext>
            </a:extLst>
          </p:cNvPr>
          <p:cNvSpPr/>
          <p:nvPr/>
        </p:nvSpPr>
        <p:spPr>
          <a:xfrm>
            <a:off x="3113822" y="3149956"/>
            <a:ext cx="87610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a:extLst>
              <a:ext uri="{FF2B5EF4-FFF2-40B4-BE49-F238E27FC236}">
                <a16:creationId xmlns:a16="http://schemas.microsoft.com/office/drawing/2014/main" id="{B95D15FB-4F99-456C-A8CD-B0272B71D72B}"/>
              </a:ext>
            </a:extLst>
          </p:cNvPr>
          <p:cNvSpPr/>
          <p:nvPr/>
        </p:nvSpPr>
        <p:spPr>
          <a:xfrm>
            <a:off x="5462257" y="3066158"/>
            <a:ext cx="87610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l 11">
            <a:extLst>
              <a:ext uri="{FF2B5EF4-FFF2-40B4-BE49-F238E27FC236}">
                <a16:creationId xmlns:a16="http://schemas.microsoft.com/office/drawing/2014/main" id="{0429FCE0-5B1A-4788-ABFF-CEA3368D42A2}"/>
              </a:ext>
            </a:extLst>
          </p:cNvPr>
          <p:cNvSpPr/>
          <p:nvPr/>
        </p:nvSpPr>
        <p:spPr>
          <a:xfrm>
            <a:off x="7668344" y="3136106"/>
            <a:ext cx="87610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 12">
            <a:extLst>
              <a:ext uri="{FF2B5EF4-FFF2-40B4-BE49-F238E27FC236}">
                <a16:creationId xmlns:a16="http://schemas.microsoft.com/office/drawing/2014/main" id="{E8C62EDA-3BB2-4D0E-8E12-EFEB86045770}"/>
              </a:ext>
            </a:extLst>
          </p:cNvPr>
          <p:cNvSpPr/>
          <p:nvPr/>
        </p:nvSpPr>
        <p:spPr>
          <a:xfrm>
            <a:off x="860085" y="3136106"/>
            <a:ext cx="87610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l 14">
            <a:extLst>
              <a:ext uri="{FF2B5EF4-FFF2-40B4-BE49-F238E27FC236}">
                <a16:creationId xmlns:a16="http://schemas.microsoft.com/office/drawing/2014/main" id="{C0244A5A-1168-4437-99EE-6ED383567680}"/>
              </a:ext>
            </a:extLst>
          </p:cNvPr>
          <p:cNvSpPr/>
          <p:nvPr/>
        </p:nvSpPr>
        <p:spPr>
          <a:xfrm>
            <a:off x="539552" y="3645024"/>
            <a:ext cx="166819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l 16">
            <a:extLst>
              <a:ext uri="{FF2B5EF4-FFF2-40B4-BE49-F238E27FC236}">
                <a16:creationId xmlns:a16="http://schemas.microsoft.com/office/drawing/2014/main" id="{D5E1B9E2-F0AE-40CC-AB72-564B036E29E1}"/>
              </a:ext>
            </a:extLst>
          </p:cNvPr>
          <p:cNvSpPr/>
          <p:nvPr/>
        </p:nvSpPr>
        <p:spPr>
          <a:xfrm>
            <a:off x="5138552" y="3630216"/>
            <a:ext cx="166819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870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3" grpId="0" animBg="1"/>
      <p:bldP spid="9" grpId="0" animBg="1"/>
      <p:bldP spid="10" grpId="0" animBg="1"/>
      <p:bldP spid="11" grpId="0" animBg="1"/>
      <p:bldP spid="12" grpId="0" animBg="1"/>
      <p:bldP spid="13"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C8CA-3D51-3B41-CFC6-B8CAD4A3EF0F}"/>
              </a:ext>
            </a:extLst>
          </p:cNvPr>
          <p:cNvSpPr>
            <a:spLocks noGrp="1"/>
          </p:cNvSpPr>
          <p:nvPr>
            <p:ph type="title"/>
          </p:nvPr>
        </p:nvSpPr>
        <p:spPr/>
        <p:txBody>
          <a:bodyPr/>
          <a:lstStyle/>
          <a:p>
            <a:r>
              <a:rPr lang="en-US" dirty="0"/>
              <a:t>Type</a:t>
            </a:r>
            <a:endParaRPr lang="nl-NL" dirty="0"/>
          </a:p>
        </p:txBody>
      </p:sp>
      <p:graphicFrame>
        <p:nvGraphicFramePr>
          <p:cNvPr id="5" name="Content Placeholder 4">
            <a:extLst>
              <a:ext uri="{FF2B5EF4-FFF2-40B4-BE49-F238E27FC236}">
                <a16:creationId xmlns:a16="http://schemas.microsoft.com/office/drawing/2014/main" id="{49426B6F-F9D7-C126-5B25-7B039E014AFE}"/>
              </a:ext>
            </a:extLst>
          </p:cNvPr>
          <p:cNvGraphicFramePr>
            <a:graphicFrameLocks noGrp="1"/>
          </p:cNvGraphicFramePr>
          <p:nvPr>
            <p:ph idx="1"/>
            <p:extLst>
              <p:ext uri="{D42A27DB-BD31-4B8C-83A1-F6EECF244321}">
                <p14:modId xmlns:p14="http://schemas.microsoft.com/office/powerpoint/2010/main" val="339928669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749496"/>
      </p:ext>
    </p:extLst>
  </p:cSld>
  <p:clrMapOvr>
    <a:masterClrMapping/>
  </p:clrMapOvr>
</p:sld>
</file>

<file path=ppt/theme/theme1.xml><?xml version="1.0" encoding="utf-8"?>
<a:theme xmlns:a="http://schemas.openxmlformats.org/drawingml/2006/main" name="Kantoorthema">
  <a:themeElements>
    <a:clrScheme name="kleuren ABR">
      <a:dk1>
        <a:srgbClr val="0C2555"/>
      </a:dk1>
      <a:lt1>
        <a:sysClr val="window" lastClr="FFFFFF"/>
      </a:lt1>
      <a:dk2>
        <a:srgbClr val="144A7F"/>
      </a:dk2>
      <a:lt2>
        <a:srgbClr val="FFFFFF"/>
      </a:lt2>
      <a:accent1>
        <a:srgbClr val="006AB0"/>
      </a:accent1>
      <a:accent2>
        <a:srgbClr val="86B918"/>
      </a:accent2>
      <a:accent3>
        <a:srgbClr val="A5A5A5"/>
      </a:accent3>
      <a:accent4>
        <a:srgbClr val="595959"/>
      </a:accent4>
      <a:accent5>
        <a:srgbClr val="002673"/>
      </a:accent5>
      <a:accent6>
        <a:srgbClr val="5E8929"/>
      </a:accent6>
      <a:hlink>
        <a:srgbClr val="002673"/>
      </a:hlink>
      <a:folHlink>
        <a:srgbClr val="0C2555"/>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10129</TotalTime>
  <Words>1728</Words>
  <Application>Microsoft Office PowerPoint</Application>
  <PresentationFormat>Diavoorstelling (4:3)</PresentationFormat>
  <Paragraphs>309</Paragraphs>
  <Slides>44</Slides>
  <Notes>26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44</vt:i4>
      </vt:variant>
    </vt:vector>
  </HeadingPairs>
  <TitlesOfParts>
    <vt:vector size="52" baseType="lpstr">
      <vt:lpstr>Arial</vt:lpstr>
      <vt:lpstr>Calibri</vt:lpstr>
      <vt:lpstr>Courier New</vt:lpstr>
      <vt:lpstr>Franklin Gothic Demi Cond</vt:lpstr>
      <vt:lpstr>Segoe UI</vt:lpstr>
      <vt:lpstr>Times New Roman</vt:lpstr>
      <vt:lpstr>Wingdings</vt:lpstr>
      <vt:lpstr>Kantoorthema</vt:lpstr>
      <vt:lpstr>Antibiotica-allergie   </vt:lpstr>
      <vt:lpstr>Vrouw, 79 jaar met een cellulitis</vt:lpstr>
      <vt:lpstr>Programma</vt:lpstr>
      <vt:lpstr>Doel</vt:lpstr>
      <vt:lpstr>Allergie? Of Niet?</vt:lpstr>
      <vt:lpstr>Het probleem</vt:lpstr>
      <vt:lpstr>Wat moeten we weten? </vt:lpstr>
      <vt:lpstr>PowerPoint-presentatie</vt:lpstr>
      <vt:lpstr>Type</vt:lpstr>
      <vt:lpstr>Type 1 allergie = immediate type allergie</vt:lpstr>
      <vt:lpstr>Type I</vt:lpstr>
      <vt:lpstr>Delayed type reacties</vt:lpstr>
      <vt:lpstr>Type I</vt:lpstr>
      <vt:lpstr>Type IV</vt:lpstr>
      <vt:lpstr>PowerPoint-presentatie</vt:lpstr>
      <vt:lpstr>PowerPoint-presentatie</vt:lpstr>
      <vt:lpstr>PowerPoint-presentatie</vt:lpstr>
      <vt:lpstr>Ernst</vt:lpstr>
      <vt:lpstr>PowerPoint-presentatie</vt:lpstr>
      <vt:lpstr>Tijd</vt:lpstr>
      <vt:lpstr>Allergie-anamnese</vt:lpstr>
      <vt:lpstr>Direct ontlabelen</vt:lpstr>
      <vt:lpstr>Kruisallergie</vt:lpstr>
      <vt:lpstr>Kruisallergie en PPL</vt:lpstr>
      <vt:lpstr>Kruisallergie</vt:lpstr>
      <vt:lpstr>Zijketens penicillines en cefalosporines</vt:lpstr>
      <vt:lpstr>Dus</vt:lpstr>
      <vt:lpstr>Individuele afwegingen</vt:lpstr>
      <vt:lpstr>Casuistiek</vt:lpstr>
      <vt:lpstr>Casuïstiek  </vt:lpstr>
      <vt:lpstr>Acuut benauwd</vt:lpstr>
      <vt:lpstr>PowerPoint-presentatie</vt:lpstr>
      <vt:lpstr>Kruisallergie</vt:lpstr>
      <vt:lpstr>Nooit meer penicilline</vt:lpstr>
      <vt:lpstr>PowerPoint-presentatie</vt:lpstr>
      <vt:lpstr>Een “gecompliceerde” uwi</vt:lpstr>
      <vt:lpstr>Wat moeten we weten? </vt:lpstr>
      <vt:lpstr>PowerPoint-presentatie</vt:lpstr>
      <vt:lpstr>Allergie informatie in dossier</vt:lpstr>
      <vt:lpstr>PowerPoint-presentatie</vt:lpstr>
      <vt:lpstr>PowerPoint-presentatie</vt:lpstr>
      <vt:lpstr>Het probleem oplossen</vt:lpstr>
      <vt:lpstr>Take-home</vt:lpstr>
      <vt:lpstr>Beschikbare materialen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CF-PC</dc:creator>
  <cp:lastModifiedBy>Charlotte Beek</cp:lastModifiedBy>
  <cp:revision>314</cp:revision>
  <dcterms:created xsi:type="dcterms:W3CDTF">2019-06-06T12:33:56Z</dcterms:created>
  <dcterms:modified xsi:type="dcterms:W3CDTF">2025-03-11T15:19:20Z</dcterms:modified>
</cp:coreProperties>
</file>